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2"/>
  </p:notesMasterIdLst>
  <p:handoutMasterIdLst>
    <p:handoutMasterId r:id="rId93"/>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294" r:id="rId27"/>
    <p:sldId id="317" r:id="rId28"/>
    <p:sldId id="345" r:id="rId29"/>
    <p:sldId id="296" r:id="rId30"/>
    <p:sldId id="295" r:id="rId31"/>
    <p:sldId id="281" r:id="rId32"/>
    <p:sldId id="341" r:id="rId33"/>
    <p:sldId id="338" r:id="rId34"/>
    <p:sldId id="364" r:id="rId35"/>
    <p:sldId id="365" r:id="rId36"/>
    <p:sldId id="339" r:id="rId37"/>
    <p:sldId id="343" r:id="rId38"/>
    <p:sldId id="362" r:id="rId39"/>
    <p:sldId id="361" r:id="rId40"/>
    <p:sldId id="342" r:id="rId41"/>
    <p:sldId id="366" r:id="rId42"/>
    <p:sldId id="340" r:id="rId43"/>
    <p:sldId id="353" r:id="rId44"/>
    <p:sldId id="304" r:id="rId45"/>
    <p:sldId id="261" r:id="rId46"/>
    <p:sldId id="344" r:id="rId47"/>
    <p:sldId id="350" r:id="rId48"/>
    <p:sldId id="351" r:id="rId49"/>
    <p:sldId id="352" r:id="rId50"/>
    <p:sldId id="347" r:id="rId51"/>
    <p:sldId id="354" r:id="rId52"/>
    <p:sldId id="289" r:id="rId53"/>
    <p:sldId id="283" r:id="rId54"/>
    <p:sldId id="346" r:id="rId55"/>
    <p:sldId id="367" r:id="rId56"/>
    <p:sldId id="348" r:id="rId57"/>
    <p:sldId id="298" r:id="rId58"/>
    <p:sldId id="310" r:id="rId59"/>
    <p:sldId id="321" r:id="rId60"/>
    <p:sldId id="300" r:id="rId61"/>
    <p:sldId id="301" r:id="rId62"/>
    <p:sldId id="303" r:id="rId63"/>
    <p:sldId id="302" r:id="rId64"/>
    <p:sldId id="324" r:id="rId65"/>
    <p:sldId id="323" r:id="rId66"/>
    <p:sldId id="326" r:id="rId67"/>
    <p:sldId id="328" r:id="rId68"/>
    <p:sldId id="322" r:id="rId69"/>
    <p:sldId id="307" r:id="rId70"/>
    <p:sldId id="308" r:id="rId71"/>
    <p:sldId id="309" r:id="rId72"/>
    <p:sldId id="325" r:id="rId73"/>
    <p:sldId id="332" r:id="rId74"/>
    <p:sldId id="333" r:id="rId75"/>
    <p:sldId id="337" r:id="rId76"/>
    <p:sldId id="331" r:id="rId77"/>
    <p:sldId id="334" r:id="rId78"/>
    <p:sldId id="335" r:id="rId79"/>
    <p:sldId id="336" r:id="rId80"/>
    <p:sldId id="355" r:id="rId81"/>
    <p:sldId id="358" r:id="rId82"/>
    <p:sldId id="360" r:id="rId83"/>
    <p:sldId id="356" r:id="rId84"/>
    <p:sldId id="299" r:id="rId85"/>
    <p:sldId id="292" r:id="rId86"/>
    <p:sldId id="306" r:id="rId87"/>
    <p:sldId id="291" r:id="rId88"/>
    <p:sldId id="363" r:id="rId89"/>
    <p:sldId id="320" r:id="rId90"/>
    <p:sldId id="27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787" dt="2024-01-21T17:25:12.790"/>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varScale="1">
        <p:scale>
          <a:sx n="96" d="100"/>
          <a:sy n="96" d="100"/>
        </p:scale>
        <p:origin x="612"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1-21T17:51:00.056" v="9536" actId="207"/>
      <pc:docMkLst>
        <pc:docMk/>
      </pc:docMkLst>
      <pc:sldChg chg="addSp delSp modSp mod">
        <pc:chgData name="Patrick Spohr" userId="52d4397b1069a9aa" providerId="LiveId" clId="{BE6C0E6E-05FC-405A-9C01-DF2A8F79E2A0}" dt="2024-01-21T16:53:25.729" v="9337"/>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21T16:52:33.541" v="9331" actId="14100"/>
          <ac:spMkLst>
            <pc:docMk/>
            <pc:sldMk cId="2184235863" sldId="257"/>
            <ac:spMk id="59" creationId="{FDAF9C5E-FFD5-49FC-9788-18CE8F0958C1}"/>
          </ac:spMkLst>
        </pc:spChg>
        <pc:grpChg chg="add mod">
          <ac:chgData name="Patrick Spohr" userId="52d4397b1069a9aa" providerId="LiveId" clId="{BE6C0E6E-05FC-405A-9C01-DF2A8F79E2A0}" dt="2024-01-21T16:52:44.034" v="9333" actId="571"/>
          <ac:grpSpMkLst>
            <pc:docMk/>
            <pc:sldMk cId="2184235863" sldId="257"/>
            <ac:grpSpMk id="6" creationId="{EFBDEA26-63D8-A99F-3D61-45155340867E}"/>
          </ac:grpSpMkLst>
        </pc:grpChg>
        <pc:picChg chg="add mod">
          <ac:chgData name="Patrick Spohr" userId="52d4397b1069a9aa" providerId="LiveId" clId="{BE6C0E6E-05FC-405A-9C01-DF2A8F79E2A0}" dt="2024-01-21T16:53:09.558" v="9335"/>
          <ac:picMkLst>
            <pc:docMk/>
            <pc:sldMk cId="2184235863" sldId="257"/>
            <ac:picMk id="7" creationId="{C618F9C4-08E1-DBC7-945C-F7C49B64DBC8}"/>
          </ac:picMkLst>
        </pc:pic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mod">
          <ac:chgData name="Patrick Spohr" userId="52d4397b1069a9aa" providerId="LiveId" clId="{BE6C0E6E-05FC-405A-9C01-DF2A8F79E2A0}" dt="2024-01-21T16:53:25.729" v="9337"/>
          <ac:picMkLst>
            <pc:docMk/>
            <pc:sldMk cId="2184235863" sldId="257"/>
            <ac:picMk id="8" creationId="{8B01EE7B-6C93-1972-876E-FF9D2AE37BFA}"/>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21T16:52:44.034" v="9333" actId="571"/>
          <ac:picMkLst>
            <pc:docMk/>
            <pc:sldMk cId="2184235863" sldId="257"/>
            <ac:picMk id="12" creationId="{D419E48F-1213-1E18-42B2-A6FDDBEFC3F1}"/>
          </ac:picMkLst>
        </pc:picChg>
        <pc:picChg chg="add mod">
          <ac:chgData name="Patrick Spohr" userId="52d4397b1069a9aa" providerId="LiveId" clId="{BE6C0E6E-05FC-405A-9C01-DF2A8F79E2A0}" dt="2024-01-21T16:52:44.034" v="9333" actId="571"/>
          <ac:picMkLst>
            <pc:docMk/>
            <pc:sldMk cId="2184235863" sldId="257"/>
            <ac:picMk id="13" creationId="{9249113C-AFE7-4FD1-0391-9A5BE9E0EBD4}"/>
          </ac:picMkLst>
        </pc:picChg>
        <pc:picChg chg="add mod">
          <ac:chgData name="Patrick Spohr" userId="52d4397b1069a9aa" providerId="LiveId" clId="{BE6C0E6E-05FC-405A-9C01-DF2A8F79E2A0}" dt="2024-01-21T16:52:44.034" v="9333" actId="571"/>
          <ac:picMkLst>
            <pc:docMk/>
            <pc:sldMk cId="2184235863" sldId="257"/>
            <ac:picMk id="14" creationId="{ACED9366-18FD-87E0-D98B-396176BDBED9}"/>
          </ac:picMkLst>
        </pc:picChg>
        <pc:picChg chg="add mod">
          <ac:chgData name="Patrick Spohr" userId="52d4397b1069a9aa" providerId="LiveId" clId="{BE6C0E6E-05FC-405A-9C01-DF2A8F79E2A0}" dt="2024-01-21T16:52:44.034" v="9333" actId="571"/>
          <ac:picMkLst>
            <pc:docMk/>
            <pc:sldMk cId="2184235863" sldId="257"/>
            <ac:picMk id="15" creationId="{3FC8745D-5ED4-D3A4-1C82-6E94C7E1DD38}"/>
          </ac:picMkLst>
        </pc:picChg>
        <pc:picChg chg="add mod">
          <ac:chgData name="Patrick Spohr" userId="52d4397b1069a9aa" providerId="LiveId" clId="{BE6C0E6E-05FC-405A-9C01-DF2A8F79E2A0}" dt="2024-01-21T16:52:44.034" v="9333" actId="571"/>
          <ac:picMkLst>
            <pc:docMk/>
            <pc:sldMk cId="2184235863" sldId="257"/>
            <ac:picMk id="16" creationId="{6A927A49-9363-D527-368E-240571C3005F}"/>
          </ac:picMkLst>
        </pc:picChg>
        <pc:picChg chg="add mod">
          <ac:chgData name="Patrick Spohr" userId="52d4397b1069a9aa" providerId="LiveId" clId="{BE6C0E6E-05FC-405A-9C01-DF2A8F79E2A0}" dt="2024-01-21T16:52:44.034" v="9333" actId="571"/>
          <ac:picMkLst>
            <pc:docMk/>
            <pc:sldMk cId="2184235863" sldId="257"/>
            <ac:picMk id="17" creationId="{BD60E9B7-5CFB-60E1-E637-A767769D011E}"/>
          </ac:picMkLst>
        </pc:picChg>
        <pc:picChg chg="add del mod">
          <ac:chgData name="Patrick Spohr" userId="52d4397b1069a9aa" providerId="LiveId" clId="{BE6C0E6E-05FC-405A-9C01-DF2A8F79E2A0}" dt="2024-01-21T16:49:56.219" v="9258" actId="478"/>
          <ac:picMkLst>
            <pc:docMk/>
            <pc:sldMk cId="2184235863" sldId="257"/>
            <ac:picMk id="18" creationId="{636D99ED-1BBB-EF0B-7299-8F4D799C7367}"/>
          </ac:picMkLst>
        </pc:picChg>
        <pc:picChg chg="add del mod">
          <ac:chgData name="Patrick Spohr" userId="52d4397b1069a9aa" providerId="LiveId" clId="{BE6C0E6E-05FC-405A-9C01-DF2A8F79E2A0}" dt="2024-01-21T16:49:54.989" v="9257" actId="478"/>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21T16:52:44.034" v="9333" actId="571"/>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21T16:52:44.034" v="9333" actId="571"/>
          <ac:picMkLst>
            <pc:docMk/>
            <pc:sldMk cId="2184235863" sldId="257"/>
            <ac:picMk id="30" creationId="{AA168D84-B0FB-67AB-6DBB-188B584F0A4F}"/>
          </ac:picMkLst>
        </pc:picChg>
        <pc:picChg chg="add mod">
          <ac:chgData name="Patrick Spohr" userId="52d4397b1069a9aa" providerId="LiveId" clId="{BE6C0E6E-05FC-405A-9C01-DF2A8F79E2A0}" dt="2024-01-21T16:52:44.034" v="9333" actId="571"/>
          <ac:picMkLst>
            <pc:docMk/>
            <pc:sldMk cId="2184235863" sldId="257"/>
            <ac:picMk id="31" creationId="{841BC48D-4851-1C96-439A-B1A476775704}"/>
          </ac:picMkLst>
        </pc:picChg>
        <pc:picChg chg="add mod">
          <ac:chgData name="Patrick Spohr" userId="52d4397b1069a9aa" providerId="LiveId" clId="{BE6C0E6E-05FC-405A-9C01-DF2A8F79E2A0}" dt="2024-01-21T16:52:44.034" v="9333" actId="571"/>
          <ac:picMkLst>
            <pc:docMk/>
            <pc:sldMk cId="2184235863" sldId="257"/>
            <ac:picMk id="32" creationId="{617A19B7-D002-C7F5-9D54-23278575AA53}"/>
          </ac:picMkLst>
        </pc:picChg>
        <pc:picChg chg="add mod">
          <ac:chgData name="Patrick Spohr" userId="52d4397b1069a9aa" providerId="LiveId" clId="{BE6C0E6E-05FC-405A-9C01-DF2A8F79E2A0}" dt="2024-01-21T16:52:44.034" v="9333" actId="571"/>
          <ac:picMkLst>
            <pc:docMk/>
            <pc:sldMk cId="2184235863" sldId="257"/>
            <ac:picMk id="33" creationId="{2C30C64D-65D0-010F-D71E-C89C18DC5B50}"/>
          </ac:picMkLst>
        </pc:picChg>
        <pc:picChg chg="add mod">
          <ac:chgData name="Patrick Spohr" userId="52d4397b1069a9aa" providerId="LiveId" clId="{BE6C0E6E-05FC-405A-9C01-DF2A8F79E2A0}" dt="2024-01-21T16:52:44.034" v="9333" actId="571"/>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modSp mod">
        <pc:chgData name="Patrick Spohr" userId="52d4397b1069a9aa" providerId="LiveId" clId="{BE6C0E6E-05FC-405A-9C01-DF2A8F79E2A0}" dt="2024-01-20T18:17:53.062" v="8888" actId="20577"/>
        <pc:sldMkLst>
          <pc:docMk/>
          <pc:sldMk cId="1968899" sldId="260"/>
        </pc:sldMkLst>
        <pc:spChg chg="mod">
          <ac:chgData name="Patrick Spohr" userId="52d4397b1069a9aa" providerId="LiveId" clId="{BE6C0E6E-05FC-405A-9C01-DF2A8F79E2A0}" dt="2024-01-20T18:17:53.062" v="8888" actId="20577"/>
          <ac:spMkLst>
            <pc:docMk/>
            <pc:sldMk cId="1968899" sldId="260"/>
            <ac:spMk id="15" creationId="{7D430BF3-C03B-D909-EC5D-5CF879D7ACF2}"/>
          </ac:spMkLst>
        </pc:spChg>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16T13:24:20.387" v="5206"/>
        <pc:sldMkLst>
          <pc:docMk/>
          <pc:sldMk cId="2011919857" sldId="261"/>
        </pc:sldMkLst>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delSp modSp mod">
        <pc:chgData name="Patrick Spohr" userId="52d4397b1069a9aa" providerId="LiveId" clId="{BE6C0E6E-05FC-405A-9C01-DF2A8F79E2A0}" dt="2024-01-20T17:19:27.950" v="8688" actId="478"/>
        <pc:sldMkLst>
          <pc:docMk/>
          <pc:sldMk cId="1702142461" sldId="284"/>
        </pc:sldMkLst>
        <pc:spChg chg="add del mod">
          <ac:chgData name="Patrick Spohr" userId="52d4397b1069a9aa" providerId="LiveId" clId="{BE6C0E6E-05FC-405A-9C01-DF2A8F79E2A0}" dt="2024-01-20T17:19:27.950" v="8688" actId="478"/>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16T13:20:24.595" v="5128" actId="1035"/>
        <pc:sldMkLst>
          <pc:docMk/>
          <pc:sldMk cId="70525536" sldId="285"/>
        </pc:sldMkLst>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sldChg>
      <pc:sldChg chg="addSp modSp mod">
        <pc:chgData name="Patrick Spohr" userId="52d4397b1069a9aa" providerId="LiveId" clId="{BE6C0E6E-05FC-405A-9C01-DF2A8F79E2A0}" dt="2024-01-16T13:23:39.643" v="5197" actId="1076"/>
        <pc:sldMkLst>
          <pc:docMk/>
          <pc:sldMk cId="837233263" sldId="286"/>
        </pc:sldMkLst>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21T16:49:31.116" v="9252" actId="1076"/>
        <pc:sldMkLst>
          <pc:docMk/>
          <pc:sldMk cId="1471070670" sldId="287"/>
        </pc:sldMkLst>
        <pc:spChg chg="mod">
          <ac:chgData name="Patrick Spohr" userId="52d4397b1069a9aa" providerId="LiveId" clId="{BE6C0E6E-05FC-405A-9C01-DF2A8F79E2A0}" dt="2024-01-16T14:31:13.862" v="5709" actId="20577"/>
          <ac:spMkLst>
            <pc:docMk/>
            <pc:sldMk cId="1471070670" sldId="287"/>
            <ac:spMk id="8" creationId="{406678A6-43FF-AE7B-A12C-9EB7FC9F5218}"/>
          </ac:spMkLst>
        </pc:spChg>
        <pc:spChg chg="mod">
          <ac:chgData name="Patrick Spohr" userId="52d4397b1069a9aa" providerId="LiveId" clId="{BE6C0E6E-05FC-405A-9C01-DF2A8F79E2A0}" dt="2024-01-21T16:49:31.116" v="9252" actId="1076"/>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16T13:21:53.156" v="5193"/>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15T15:27:27.867" v="3934"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modSp add mod">
        <pc:chgData name="Patrick Spohr" userId="52d4397b1069a9aa" providerId="LiveId" clId="{BE6C0E6E-05FC-405A-9C01-DF2A8F79E2A0}" dt="2024-01-20T18:13:27.946" v="8878"/>
        <pc:sldMkLst>
          <pc:docMk/>
          <pc:sldMk cId="612859562" sldId="295"/>
        </pc:sldMkLst>
        <pc:spChg chg="mod">
          <ac:chgData name="Patrick Spohr" userId="52d4397b1069a9aa" providerId="LiveId" clId="{BE6C0E6E-05FC-405A-9C01-DF2A8F79E2A0}" dt="2024-01-20T18:13:27.946" v="8878"/>
          <ac:spMkLst>
            <pc:docMk/>
            <pc:sldMk cId="612859562" sldId="295"/>
            <ac:spMk id="4" creationId="{B1D568F2-05F7-A676-9577-D10D73B27465}"/>
          </ac:spMkLst>
        </pc:spChg>
      </pc:sldChg>
      <pc:sldChg chg="addSp modSp del mod ord">
        <pc:chgData name="Patrick Spohr" userId="52d4397b1069a9aa" providerId="LiveId" clId="{BE6C0E6E-05FC-405A-9C01-DF2A8F79E2A0}" dt="2024-01-20T18:12:51.355" v="8873" actId="2696"/>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
        <pc:chgData name="Patrick Spohr" userId="52d4397b1069a9aa" providerId="LiveId" clId="{BE6C0E6E-05FC-405A-9C01-DF2A8F79E2A0}" dt="2024-01-20T18:12:58.912" v="8874"/>
        <pc:sldMkLst>
          <pc:docMk/>
          <pc:sldMk cId="1616039291" sldId="296"/>
        </pc:sldMkLst>
      </pc:sldChg>
      <pc:sldChg chg="addSp modSp del mod ord">
        <pc:chgData name="Patrick Spohr" userId="52d4397b1069a9aa" providerId="LiveId" clId="{BE6C0E6E-05FC-405A-9C01-DF2A8F79E2A0}" dt="2024-01-20T18:12:51.355" v="8873" actId="2696"/>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16T13:21:48.299" v="5190"/>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15T15:26:35.524" v="3921"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pc:chgData name="Patrick Spohr" userId="52d4397b1069a9aa" providerId="LiveId" clId="{BE6C0E6E-05FC-405A-9C01-DF2A8F79E2A0}" dt="2024-01-16T13:21:28.659" v="5176"/>
        <pc:sldMkLst>
          <pc:docMk/>
          <pc:sldMk cId="1908094730" sldId="309"/>
        </pc:sldMkLst>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16T13:20:35.017" v="5134" actId="478"/>
        <pc:sldMkLst>
          <pc:docMk/>
          <pc:sldMk cId="2134472046" sldId="311"/>
        </pc:sldMkLst>
        <pc:spChg chg="mod">
          <ac:chgData name="Patrick Spohr" userId="52d4397b1069a9aa" providerId="LiveId" clId="{BE6C0E6E-05FC-405A-9C01-DF2A8F79E2A0}" dt="2024-01-16T12:41:44.658" v="4581" actId="207"/>
          <ac:spMkLst>
            <pc:docMk/>
            <pc:sldMk cId="2134472046" sldId="311"/>
            <ac:spMk id="2" creationId="{1F213FE2-3EA0-3DC4-4496-DD0460ACAE87}"/>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sldChg>
      <pc:sldChg chg="addSp modSp mod">
        <pc:chgData name="Patrick Spohr" userId="52d4397b1069a9aa" providerId="LiveId" clId="{BE6C0E6E-05FC-405A-9C01-DF2A8F79E2A0}" dt="2024-01-16T13:23:59.526" v="5203"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16T13:23:49.114" v="5198"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modSp">
        <pc:chgData name="Patrick Spohr" userId="52d4397b1069a9aa" providerId="LiveId" clId="{BE6C0E6E-05FC-405A-9C01-DF2A8F79E2A0}" dt="2024-01-16T13:20:40.887" v="5138"/>
        <pc:sldMkLst>
          <pc:docMk/>
          <pc:sldMk cId="2187735813" sldId="313"/>
        </pc:sldMkLst>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modSp">
        <pc:chgData name="Patrick Spohr" userId="52d4397b1069a9aa" providerId="LiveId" clId="{BE6C0E6E-05FC-405A-9C01-DF2A8F79E2A0}" dt="2024-01-16T13:20:38.510" v="5136"/>
        <pc:sldMkLst>
          <pc:docMk/>
          <pc:sldMk cId="2751266534" sldId="314"/>
        </pc:sldMkLst>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21T16:49:33.822" v="9253" actId="1076"/>
        <pc:sldMkLst>
          <pc:docMk/>
          <pc:sldMk cId="753928492" sldId="315"/>
        </pc:sldMkLst>
        <pc:spChg chg="mod">
          <ac:chgData name="Patrick Spohr" userId="52d4397b1069a9aa" providerId="LiveId" clId="{BE6C0E6E-05FC-405A-9C01-DF2A8F79E2A0}" dt="2024-01-20T18:15:37.627" v="8885" actId="20577"/>
          <ac:spMkLst>
            <pc:docMk/>
            <pc:sldMk cId="753928492" sldId="315"/>
            <ac:spMk id="8" creationId="{406678A6-43FF-AE7B-A12C-9EB7FC9F5218}"/>
          </ac:spMkLst>
        </pc:spChg>
        <pc:spChg chg="mod">
          <ac:chgData name="Patrick Spohr" userId="52d4397b1069a9aa" providerId="LiveId" clId="{BE6C0E6E-05FC-405A-9C01-DF2A8F79E2A0}" dt="2024-01-21T16:49:33.822" v="9253" actId="1076"/>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21T16:49:36.638" v="9254" actId="1076"/>
        <pc:sldMkLst>
          <pc:docMk/>
          <pc:sldMk cId="267448268" sldId="316"/>
        </pc:sldMkLst>
        <pc:spChg chg="mod">
          <ac:chgData name="Patrick Spohr" userId="52d4397b1069a9aa" providerId="LiveId" clId="{BE6C0E6E-05FC-405A-9C01-DF2A8F79E2A0}" dt="2024-01-21T16:49:36.638" v="9254" actId="1076"/>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modSp add mod">
        <pc:chgData name="Patrick Spohr" userId="52d4397b1069a9aa" providerId="LiveId" clId="{BE6C0E6E-05FC-405A-9C01-DF2A8F79E2A0}" dt="2024-01-20T18:13:23.640" v="8876" actId="1076"/>
        <pc:sldMkLst>
          <pc:docMk/>
          <pc:sldMk cId="298263675" sldId="317"/>
        </pc:sldMkLst>
        <pc:spChg chg="mod">
          <ac:chgData name="Patrick Spohr" userId="52d4397b1069a9aa" providerId="LiveId" clId="{BE6C0E6E-05FC-405A-9C01-DF2A8F79E2A0}" dt="2024-01-20T18:13:23.640" v="8876" actId="1076"/>
          <ac:spMkLst>
            <pc:docMk/>
            <pc:sldMk cId="298263675" sldId="317"/>
            <ac:spMk id="22" creationId="{E027FDBE-A75F-0A57-8D9E-26A4B9080ED3}"/>
          </ac:spMkLst>
        </pc:spChg>
      </pc:sldChg>
      <pc:sldChg chg="addSp delSp modSp del mod ord">
        <pc:chgData name="Patrick Spohr" userId="52d4397b1069a9aa" providerId="LiveId" clId="{BE6C0E6E-05FC-405A-9C01-DF2A8F79E2A0}" dt="2024-01-20T18:12:51.355" v="8873" actId="2696"/>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mod">
        <pc:chgData name="Patrick Spohr" userId="52d4397b1069a9aa" providerId="LiveId" clId="{BE6C0E6E-05FC-405A-9C01-DF2A8F79E2A0}" dt="2024-01-21T16:48:43.679" v="9251" actId="14100"/>
        <pc:sldMkLst>
          <pc:docMk/>
          <pc:sldMk cId="4151520019" sldId="319"/>
        </pc:sldMkLst>
        <pc:spChg chg="mod">
          <ac:chgData name="Patrick Spohr" userId="52d4397b1069a9aa" providerId="LiveId" clId="{BE6C0E6E-05FC-405A-9C01-DF2A8F79E2A0}" dt="2024-01-21T16:48:25.159" v="9250" actId="1076"/>
          <ac:spMkLst>
            <pc:docMk/>
            <pc:sldMk cId="4151520019" sldId="319"/>
            <ac:spMk id="7" creationId="{3ACF5431-6701-2C80-2C39-26D0378D1951}"/>
          </ac:spMkLst>
        </pc:spChg>
        <pc:spChg chg="add mod">
          <ac:chgData name="Patrick Spohr" userId="52d4397b1069a9aa" providerId="LiveId" clId="{BE6C0E6E-05FC-405A-9C01-DF2A8F79E2A0}" dt="2024-01-21T16:48:43.679" v="9251" actId="14100"/>
          <ac:spMkLst>
            <pc:docMk/>
            <pc:sldMk cId="4151520019" sldId="319"/>
            <ac:spMk id="8" creationId="{AAB46CD8-7404-8141-8246-EEE62ADBA10D}"/>
          </ac:spMkLst>
        </pc:spChg>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mod">
        <pc:chgData name="Patrick Spohr" userId="52d4397b1069a9aa" providerId="LiveId" clId="{BE6C0E6E-05FC-405A-9C01-DF2A8F79E2A0}" dt="2024-01-17T12:03:33.179" v="7900" actId="20577"/>
        <pc:sldMkLst>
          <pc:docMk/>
          <pc:sldMk cId="845603813" sldId="320"/>
        </pc:sldMkLst>
        <pc:spChg chg="mod">
          <ac:chgData name="Patrick Spohr" userId="52d4397b1069a9aa" providerId="LiveId" clId="{BE6C0E6E-05FC-405A-9C01-DF2A8F79E2A0}" dt="2024-01-17T12:00:24.700" v="7874" actId="20577"/>
          <ac:spMkLst>
            <pc:docMk/>
            <pc:sldMk cId="845603813" sldId="320"/>
            <ac:spMk id="2" creationId="{B464D867-D920-6F25-BA5D-30F26D0844DE}"/>
          </ac:spMkLst>
        </pc:spChg>
        <pc:spChg chg="add">
          <ac:chgData name="Patrick Spohr" userId="52d4397b1069a9aa" providerId="LiveId" clId="{BE6C0E6E-05FC-405A-9C01-DF2A8F79E2A0}" dt="2024-01-17T11:59:47.898" v="7856"/>
          <ac:spMkLst>
            <pc:docMk/>
            <pc:sldMk cId="845603813" sldId="320"/>
            <ac:spMk id="7" creationId="{00E04099-049E-E53C-3BC6-C6101D916F52}"/>
          </ac:spMkLst>
        </pc:spChg>
        <pc:spChg chg="add mod">
          <ac:chgData name="Patrick Spohr" userId="52d4397b1069a9aa" providerId="LiveId" clId="{BE6C0E6E-05FC-405A-9C01-DF2A8F79E2A0}" dt="2024-01-17T12:03:33.179" v="7900" actId="20577"/>
          <ac:spMkLst>
            <pc:docMk/>
            <pc:sldMk cId="845603813" sldId="320"/>
            <ac:spMk id="9" creationId="{D7AF8580-94A2-E617-8C8D-2BB70696EE36}"/>
          </ac:spMkLst>
        </pc:spChg>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1-16T13:21:22.402" v="517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1-16T14:40:59.164" v="5731" actId="20577"/>
        <pc:sldMkLst>
          <pc:docMk/>
          <pc:sldMk cId="4091467086" sldId="325"/>
        </pc:sldMkLst>
        <pc:spChg chg="mod">
          <ac:chgData name="Patrick Spohr" userId="52d4397b1069a9aa" providerId="LiveId" clId="{BE6C0E6E-05FC-405A-9C01-DF2A8F79E2A0}" dt="2024-01-16T14:40:59.164" v="5731"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1-16T13:21:31.515" v="5179"/>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modSp mod">
        <pc:chgData name="Patrick Spohr" userId="52d4397b1069a9aa" providerId="LiveId" clId="{BE6C0E6E-05FC-405A-9C01-DF2A8F79E2A0}" dt="2024-01-17T09:21:29.766" v="7591" actId="114"/>
        <pc:sldMkLst>
          <pc:docMk/>
          <pc:sldMk cId="1143726007" sldId="338"/>
        </pc:sldMkLst>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spChg chg="mod">
          <ac:chgData name="Patrick Spohr" userId="52d4397b1069a9aa" providerId="LiveId" clId="{BE6C0E6E-05FC-405A-9C01-DF2A8F79E2A0}" dt="2024-01-17T09:21:29.766" v="7591" actId="114"/>
          <ac:spMkLst>
            <pc:docMk/>
            <pc:sldMk cId="1143726007" sldId="338"/>
            <ac:spMk id="20" creationId="{394D2CED-3A22-EEEA-DEAD-BF45A858BD5B}"/>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sldChg>
      <pc:sldChg chg="addSp modSp mod">
        <pc:chgData name="Patrick Spohr" userId="52d4397b1069a9aa" providerId="LiveId" clId="{BE6C0E6E-05FC-405A-9C01-DF2A8F79E2A0}" dt="2024-01-16T13:20:54.708" v="5146"/>
        <pc:sldMkLst>
          <pc:docMk/>
          <pc:sldMk cId="2485218999" sldId="339"/>
        </pc:sldMkLst>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sldChg>
      <pc:sldChg chg="addSp delSp modSp mod">
        <pc:chgData name="Patrick Spohr" userId="52d4397b1069a9aa" providerId="LiveId" clId="{BE6C0E6E-05FC-405A-9C01-DF2A8F79E2A0}" dt="2024-01-16T13:24:16.346" v="5205"/>
        <pc:sldMkLst>
          <pc:docMk/>
          <pc:sldMk cId="695911616" sldId="340"/>
        </pc:sldMkLst>
        <pc:spChg chg="mod">
          <ac:chgData name="Patrick Spohr" userId="52d4397b1069a9aa" providerId="LiveId" clId="{BE6C0E6E-05FC-405A-9C01-DF2A8F79E2A0}" dt="2024-01-15T14:04:08.885" v="1252"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15T13:26:43.173" v="1057" actId="1076"/>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15T14:04:07.300" v="1251" actId="1076"/>
          <ac:picMkLst>
            <pc:docMk/>
            <pc:sldMk cId="695911616" sldId="340"/>
            <ac:picMk id="13" creationId="{FC196CB6-D4DC-2FE3-4735-8CEC7B73BA93}"/>
          </ac:picMkLst>
        </pc:picChg>
      </pc:sldChg>
      <pc:sldChg chg="addSp modSp mod">
        <pc:chgData name="Patrick Spohr" userId="52d4397b1069a9aa" providerId="LiveId" clId="{BE6C0E6E-05FC-405A-9C01-DF2A8F79E2A0}" dt="2024-01-17T08:27:12.840" v="7158" actId="20577"/>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7T08:27:12.840" v="7158"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20T18:18:31.837" v="8890" actId="1076"/>
        <pc:sldMkLst>
          <pc:docMk/>
          <pc:sldMk cId="1098743767" sldId="342"/>
        </pc:sldMkLst>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mod">
          <ac:chgData name="Patrick Spohr" userId="52d4397b1069a9aa" providerId="LiveId" clId="{BE6C0E6E-05FC-405A-9C01-DF2A8F79E2A0}" dt="2024-01-15T15:04:44.526" v="2874" actId="20577"/>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mod">
          <ac:chgData name="Patrick Spohr" userId="52d4397b1069a9aa" providerId="LiveId" clId="{BE6C0E6E-05FC-405A-9C01-DF2A8F79E2A0}" dt="2024-01-15T11:34:24.679" v="18" actId="1076"/>
          <ac:spMkLst>
            <pc:docMk/>
            <pc:sldMk cId="1098743767" sldId="342"/>
            <ac:spMk id="14" creationId="{E1822D04-5F7A-8B05-B9C4-79F77DBD3B15}"/>
          </ac:spMkLst>
        </pc:spChg>
        <pc:spChg chg="mod">
          <ac:chgData name="Patrick Spohr" userId="52d4397b1069a9aa" providerId="LiveId" clId="{BE6C0E6E-05FC-405A-9C01-DF2A8F79E2A0}" dt="2024-01-20T18:18:31.837" v="8890" actId="1076"/>
          <ac:spMkLst>
            <pc:docMk/>
            <pc:sldMk cId="1098743767" sldId="342"/>
            <ac:spMk id="16" creationId="{88EE9131-8564-650E-6ACE-BBAC60601EC9}"/>
          </ac:spMkLst>
        </pc:spChg>
        <pc:spChg chg="mod">
          <ac:chgData name="Patrick Spohr" userId="52d4397b1069a9aa" providerId="LiveId" clId="{BE6C0E6E-05FC-405A-9C01-DF2A8F79E2A0}" dt="2024-01-15T11:34:19.096" v="16" actId="1076"/>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15T11:34:19.096" v="16" actId="1076"/>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mod">
          <ac:chgData name="Patrick Spohr" userId="52d4397b1069a9aa" providerId="LiveId" clId="{BE6C0E6E-05FC-405A-9C01-DF2A8F79E2A0}" dt="2024-01-15T11:34:20.143" v="17" actId="1076"/>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16T14:32:25.799" v="5710"/>
        <pc:sldMkLst>
          <pc:docMk/>
          <pc:sldMk cId="30798204" sldId="343"/>
        </pc:sldMkLst>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modSp add mod">
        <pc:chgData name="Patrick Spohr" userId="52d4397b1069a9aa" providerId="LiveId" clId="{BE6C0E6E-05FC-405A-9C01-DF2A8F79E2A0}" dt="2024-01-20T18:13:25.509" v="8877"/>
        <pc:sldMkLst>
          <pc:docMk/>
          <pc:sldMk cId="1466499913" sldId="345"/>
        </pc:sldMkLst>
        <pc:spChg chg="mod">
          <ac:chgData name="Patrick Spohr" userId="52d4397b1069a9aa" providerId="LiveId" clId="{BE6C0E6E-05FC-405A-9C01-DF2A8F79E2A0}" dt="2024-01-20T18:13:25.509" v="8877"/>
          <ac:spMkLst>
            <pc:docMk/>
            <pc:sldMk cId="1466499913" sldId="345"/>
            <ac:spMk id="12" creationId="{9D3EE300-D51A-EAFD-DDE6-FF4203B2A580}"/>
          </ac:spMkLst>
        </pc:spChg>
      </pc:sldChg>
      <pc:sldChg chg="addSp delSp modSp new del mod ord">
        <pc:chgData name="Patrick Spohr" userId="52d4397b1069a9aa" providerId="LiveId" clId="{BE6C0E6E-05FC-405A-9C01-DF2A8F79E2A0}" dt="2024-01-20T18:12:51.355" v="8873" actId="2696"/>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16T14:07:27.180" v="5402" actId="20577"/>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16T14:05:49.757" v="5385" actId="20577"/>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1-16T14:13:32.280" v="5475" actId="1076"/>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1-16T14:10:00.460" v="5422"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16T13:20:18.571" v="5124" actId="1038"/>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15T15:54:29.245" v="4577"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ord">
        <pc:chgData name="Patrick Spohr" userId="52d4397b1069a9aa" providerId="LiveId" clId="{BE6C0E6E-05FC-405A-9C01-DF2A8F79E2A0}" dt="2024-01-16T13:21:00.540" v="5151"/>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modSp add mod ord">
        <pc:chgData name="Patrick Spohr" userId="52d4397b1069a9aa" providerId="LiveId" clId="{BE6C0E6E-05FC-405A-9C01-DF2A8F79E2A0}" dt="2024-01-16T13:21:01.191" v="5152"/>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modSp add mod ord">
        <pc:chgData name="Patrick Spohr" userId="52d4397b1069a9aa" providerId="LiveId" clId="{BE6C0E6E-05FC-405A-9C01-DF2A8F79E2A0}" dt="2024-01-16T13:21:02.680" v="5153"/>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pc:chgData name="Patrick Spohr" userId="52d4397b1069a9aa" providerId="LiveId" clId="{BE6C0E6E-05FC-405A-9C01-DF2A8F79E2A0}" dt="2024-01-17T12:20:29.207" v="8306" actId="1076"/>
        <pc:sldMkLst>
          <pc:docMk/>
          <pc:sldMk cId="3164281238" sldId="353"/>
        </pc:sldMkLst>
        <pc:spChg chg="add mod">
          <ac:chgData name="Patrick Spohr" userId="52d4397b1069a9aa" providerId="LiveId" clId="{BE6C0E6E-05FC-405A-9C01-DF2A8F79E2A0}" dt="2024-01-17T12:09:03.203" v="7908" actId="1076"/>
          <ac:spMkLst>
            <pc:docMk/>
            <pc:sldMk cId="3164281238" sldId="353"/>
            <ac:spMk id="8" creationId="{08A6B923-DA31-EF53-3275-1867EC397D04}"/>
          </ac:spMkLst>
        </pc:spChg>
        <pc:spChg chg="add del mod">
          <ac:chgData name="Patrick Spohr" userId="52d4397b1069a9aa" providerId="LiveId" clId="{BE6C0E6E-05FC-405A-9C01-DF2A8F79E2A0}" dt="2024-01-17T12:14:08.205" v="7960"/>
          <ac:spMkLst>
            <pc:docMk/>
            <pc:sldMk cId="3164281238" sldId="353"/>
            <ac:spMk id="9" creationId="{9B2BF9A5-68C5-F236-D1F0-BE777D2CC3A8}"/>
          </ac:spMkLst>
        </pc:spChg>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add mod">
          <ac:chgData name="Patrick Spohr" userId="52d4397b1069a9aa" providerId="LiveId" clId="{BE6C0E6E-05FC-405A-9C01-DF2A8F79E2A0}" dt="2024-01-17T12:20:29.207" v="8306" actId="1076"/>
          <ac:spMkLst>
            <pc:docMk/>
            <pc:sldMk cId="3164281238" sldId="353"/>
            <ac:spMk id="10" creationId="{A3C9936E-CD99-719F-A51B-045A8F798F51}"/>
          </ac:spMkLst>
        </pc:spChg>
        <pc:spChg chg="mod">
          <ac:chgData name="Patrick Spohr" userId="52d4397b1069a9aa" providerId="LiveId" clId="{BE6C0E6E-05FC-405A-9C01-DF2A8F79E2A0}" dt="2024-01-16T13:11:43.747" v="5039" actId="1076"/>
          <ac:spMkLst>
            <pc:docMk/>
            <pc:sldMk cId="3164281238" sldId="353"/>
            <ac:spMk id="11" creationId="{F2FCF258-1249-940F-0E09-03903D476443}"/>
          </ac:spMkLst>
        </pc:spChg>
        <pc:spChg chg="add mod">
          <ac:chgData name="Patrick Spohr" userId="52d4397b1069a9aa" providerId="LiveId" clId="{BE6C0E6E-05FC-405A-9C01-DF2A8F79E2A0}" dt="2024-01-17T12:20:29.207" v="8306" actId="1076"/>
          <ac:spMkLst>
            <pc:docMk/>
            <pc:sldMk cId="3164281238" sldId="353"/>
            <ac:spMk id="12" creationId="{252A28BB-D0C5-39C0-DB2D-16EC21075FD2}"/>
          </ac:spMkLst>
        </pc:spChg>
        <pc:spChg chg="add del">
          <ac:chgData name="Patrick Spohr" userId="52d4397b1069a9aa" providerId="LiveId" clId="{BE6C0E6E-05FC-405A-9C01-DF2A8F79E2A0}" dt="2024-01-17T12:15:48.499" v="8076" actId="22"/>
          <ac:spMkLst>
            <pc:docMk/>
            <pc:sldMk cId="3164281238" sldId="353"/>
            <ac:spMk id="14" creationId="{88CECD44-D6EC-AF58-1BEE-CBCE0083A463}"/>
          </ac:spMkLst>
        </pc:spChg>
        <pc:spChg chg="add mod">
          <ac:chgData name="Patrick Spohr" userId="52d4397b1069a9aa" providerId="LiveId" clId="{BE6C0E6E-05FC-405A-9C01-DF2A8F79E2A0}" dt="2024-01-17T12:20:29.207" v="8306" actId="1076"/>
          <ac:spMkLst>
            <pc:docMk/>
            <pc:sldMk cId="3164281238" sldId="353"/>
            <ac:spMk id="15" creationId="{AADD26EF-0168-0BF6-354E-075FA9F5C2B3}"/>
          </ac:spMkLst>
        </pc:spChg>
        <pc:spChg chg="add mod">
          <ac:chgData name="Patrick Spohr" userId="52d4397b1069a9aa" providerId="LiveId" clId="{BE6C0E6E-05FC-405A-9C01-DF2A8F79E2A0}" dt="2024-01-17T12:20:29.207" v="8306" actId="1076"/>
          <ac:spMkLst>
            <pc:docMk/>
            <pc:sldMk cId="3164281238" sldId="353"/>
            <ac:spMk id="16" creationId="{2EB8F06F-F121-C1BF-70F4-CAB87FB1A3D7}"/>
          </ac:spMkLst>
        </pc:spChg>
        <pc:spChg chg="add mod">
          <ac:chgData name="Patrick Spohr" userId="52d4397b1069a9aa" providerId="LiveId" clId="{BE6C0E6E-05FC-405A-9C01-DF2A8F79E2A0}" dt="2024-01-17T12:20:29.207" v="8306" actId="1076"/>
          <ac:spMkLst>
            <pc:docMk/>
            <pc:sldMk cId="3164281238" sldId="353"/>
            <ac:spMk id="17" creationId="{70917E8C-9F3D-E74F-84A2-B45BAF9E5308}"/>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17T08:48:55.679" v="7335" actId="207"/>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7T08:48:55.679" v="7335" actId="207"/>
          <ac:spMkLst>
            <pc:docMk/>
            <pc:sldMk cId="4251527033" sldId="354"/>
            <ac:spMk id="3" creationId="{BF935F93-BCEA-DD6A-C820-7BE3D802FB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7T08:29:52.694" v="7170" actId="14100"/>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7T08:29:52.694" v="7170" actId="14100"/>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7T08:22:30.964" v="712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1-16T18:33:43.656" v="6783"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1-16T18:33:43.656" v="6783"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7T08:20:13.198" v="7090" actId="1076"/>
        <pc:sldMkLst>
          <pc:docMk/>
          <pc:sldMk cId="1447541823" sldId="358"/>
        </pc:sldMkLst>
        <pc:spChg chg="add mod">
          <ac:chgData name="Patrick Spohr" userId="52d4397b1069a9aa" providerId="LiveId" clId="{BE6C0E6E-05FC-405A-9C01-DF2A8F79E2A0}" dt="2024-01-17T08:06:40.337" v="6890" actId="1076"/>
          <ac:spMkLst>
            <pc:docMk/>
            <pc:sldMk cId="1447541823" sldId="358"/>
            <ac:spMk id="2" creationId="{2415A757-4B00-16C6-D4F5-852E8C7A8863}"/>
          </ac:spMkLst>
        </pc:spChg>
        <pc:spChg chg="mod">
          <ac:chgData name="Patrick Spohr" userId="52d4397b1069a9aa" providerId="LiveId" clId="{BE6C0E6E-05FC-405A-9C01-DF2A8F79E2A0}" dt="2024-01-17T08:06:19.545" v="6886" actId="1076"/>
          <ac:spMkLst>
            <pc:docMk/>
            <pc:sldMk cId="1447541823" sldId="358"/>
            <ac:spMk id="4" creationId="{A7269855-261D-5B27-50AD-D7337AF74083}"/>
          </ac:spMkLst>
        </pc:spChg>
        <pc:spChg chg="add mod">
          <ac:chgData name="Patrick Spohr" userId="52d4397b1069a9aa" providerId="LiveId" clId="{BE6C0E6E-05FC-405A-9C01-DF2A8F79E2A0}" dt="2024-01-17T08:06:27.645" v="6888" actId="1076"/>
          <ac:spMkLst>
            <pc:docMk/>
            <pc:sldMk cId="1447541823" sldId="358"/>
            <ac:spMk id="5" creationId="{A7269855-261D-5B27-50AD-D7337AF74083}"/>
          </ac:spMkLst>
        </pc:spChg>
        <pc:spChg chg="add mod">
          <ac:chgData name="Patrick Spohr" userId="52d4397b1069a9aa" providerId="LiveId" clId="{BE6C0E6E-05FC-405A-9C01-DF2A8F79E2A0}" dt="2024-01-17T08:07:12.243" v="6892" actId="1076"/>
          <ac:spMkLst>
            <pc:docMk/>
            <pc:sldMk cId="1447541823" sldId="358"/>
            <ac:spMk id="8" creationId="{4E7ECED5-4EF2-7806-05F6-3F92AC49A9FD}"/>
          </ac:spMkLst>
        </pc:spChg>
        <pc:spChg chg="add mod">
          <ac:chgData name="Patrick Spohr" userId="52d4397b1069a9aa" providerId="LiveId" clId="{BE6C0E6E-05FC-405A-9C01-DF2A8F79E2A0}" dt="2024-01-17T08:20:13.198" v="7090" actId="1076"/>
          <ac:spMkLst>
            <pc:docMk/>
            <pc:sldMk cId="1447541823" sldId="358"/>
            <ac:spMk id="10" creationId="{1570D134-257A-6C1D-A8C7-23D61CA8A1D1}"/>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7T08:06:19.545" v="6886" actId="1076"/>
          <ac:picMkLst>
            <pc:docMk/>
            <pc:sldMk cId="1447541823" sldId="358"/>
            <ac:picMk id="3" creationId="{454F904E-0D1F-0050-950A-68214FB4D353}"/>
          </ac:picMkLst>
        </pc:picChg>
        <pc:picChg chg="add mod">
          <ac:chgData name="Patrick Spohr" userId="52d4397b1069a9aa" providerId="LiveId" clId="{BE6C0E6E-05FC-405A-9C01-DF2A8F79E2A0}" dt="2024-01-17T08:07:12.243" v="6892" actId="1076"/>
          <ac:picMkLst>
            <pc:docMk/>
            <pc:sldMk cId="1447541823" sldId="358"/>
            <ac:picMk id="7" creationId="{06965724-54F9-B697-B81B-57FA1A3DBB9E}"/>
          </ac:picMkLst>
        </pc:picChg>
        <pc:picChg chg="add mod">
          <ac:chgData name="Patrick Spohr" userId="52d4397b1069a9aa" providerId="LiveId" clId="{BE6C0E6E-05FC-405A-9C01-DF2A8F79E2A0}" dt="2024-01-17T08:20:10.170" v="7089" actId="1076"/>
          <ac:picMkLst>
            <pc:docMk/>
            <pc:sldMk cId="1447541823" sldId="358"/>
            <ac:picMk id="9" creationId="{A8B78FF2-CB5C-FB08-ED55-E12975AE74E0}"/>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7T08:23:47.992" v="7134" actId="1076"/>
        <pc:sldMkLst>
          <pc:docMk/>
          <pc:sldMk cId="1124865545" sldId="360"/>
        </pc:sldMkLst>
        <pc:spChg chg="del mod">
          <ac:chgData name="Patrick Spohr" userId="52d4397b1069a9aa" providerId="LiveId" clId="{BE6C0E6E-05FC-405A-9C01-DF2A8F79E2A0}" dt="2024-01-17T08:06:07.842" v="6883" actId="21"/>
          <ac:spMkLst>
            <pc:docMk/>
            <pc:sldMk cId="1124865545" sldId="360"/>
            <ac:spMk id="4" creationId="{A7269855-261D-5B27-50AD-D7337AF74083}"/>
          </ac:spMkLst>
        </pc:spChg>
        <pc:spChg chg="add mod">
          <ac:chgData name="Patrick Spohr" userId="52d4397b1069a9aa" providerId="LiveId" clId="{BE6C0E6E-05FC-405A-9C01-DF2A8F79E2A0}" dt="2024-01-17T08:19:38.398" v="7085" actId="207"/>
          <ac:spMkLst>
            <pc:docMk/>
            <pc:sldMk cId="1124865545" sldId="360"/>
            <ac:spMk id="9" creationId="{4C1D6382-ADB1-3731-32DC-8D5A34C594CC}"/>
          </ac:spMkLst>
        </pc:spChg>
        <pc:spChg chg="add mod">
          <ac:chgData name="Patrick Spohr" userId="52d4397b1069a9aa" providerId="LiveId" clId="{BE6C0E6E-05FC-405A-9C01-DF2A8F79E2A0}" dt="2024-01-17T08:23:41.583" v="7131" actId="1076"/>
          <ac:spMkLst>
            <pc:docMk/>
            <pc:sldMk cId="1124865545" sldId="360"/>
            <ac:spMk id="12" creationId="{949F8E87-2AD3-126D-6F9A-3EE78607CC4B}"/>
          </ac:spMkLst>
        </pc:spChg>
        <pc:spChg chg="add mod">
          <ac:chgData name="Patrick Spohr" userId="52d4397b1069a9aa" providerId="LiveId" clId="{BE6C0E6E-05FC-405A-9C01-DF2A8F79E2A0}" dt="2024-01-17T08:23:28.098" v="7128" actId="1076"/>
          <ac:spMkLst>
            <pc:docMk/>
            <pc:sldMk cId="1124865545" sldId="360"/>
            <ac:spMk id="13" creationId="{0A95B8C5-EDC2-1F73-7459-E21469617AF6}"/>
          </ac:spMkLst>
        </pc:spChg>
        <pc:spChg chg="add del mod">
          <ac:chgData name="Patrick Spohr" userId="52d4397b1069a9aa" providerId="LiveId" clId="{BE6C0E6E-05FC-405A-9C01-DF2A8F79E2A0}" dt="2024-01-17T08:15:54.779" v="6966" actId="478"/>
          <ac:spMkLst>
            <pc:docMk/>
            <pc:sldMk cId="1124865545" sldId="360"/>
            <ac:spMk id="18" creationId="{42938701-CE92-FB18-3C1C-6BAD803468BA}"/>
          </ac:spMkLst>
        </pc:spChg>
        <pc:spChg chg="add mod">
          <ac:chgData name="Patrick Spohr" userId="52d4397b1069a9aa" providerId="LiveId" clId="{BE6C0E6E-05FC-405A-9C01-DF2A8F79E2A0}" dt="2024-01-17T08:19:48.292" v="7087" actId="207"/>
          <ac:spMkLst>
            <pc:docMk/>
            <pc:sldMk cId="1124865545" sldId="360"/>
            <ac:spMk id="19" creationId="{EA703FB8-B57B-BCC9-7B47-D5B1212A050A}"/>
          </ac:spMkLst>
        </pc:spChg>
        <pc:spChg chg="add mod">
          <ac:chgData name="Patrick Spohr" userId="52d4397b1069a9aa" providerId="LiveId" clId="{BE6C0E6E-05FC-405A-9C01-DF2A8F79E2A0}" dt="2024-01-17T08:23:41.583" v="7131" actId="1076"/>
          <ac:spMkLst>
            <pc:docMk/>
            <pc:sldMk cId="1124865545" sldId="360"/>
            <ac:spMk id="21" creationId="{13A5BE4D-8A7C-C5D1-C3FE-E559A1CFC1CF}"/>
          </ac:spMkLst>
        </pc:spChg>
        <pc:spChg chg="add mod">
          <ac:chgData name="Patrick Spohr" userId="52d4397b1069a9aa" providerId="LiveId" clId="{BE6C0E6E-05FC-405A-9C01-DF2A8F79E2A0}" dt="2024-01-17T08:23:41.583" v="7131" actId="1076"/>
          <ac:spMkLst>
            <pc:docMk/>
            <pc:sldMk cId="1124865545" sldId="360"/>
            <ac:spMk id="24" creationId="{457D5593-417A-DF2B-59D3-6B5AB75B1B52}"/>
          </ac:spMkLst>
        </pc:spChg>
        <pc:spChg chg="add mod">
          <ac:chgData name="Patrick Spohr" userId="52d4397b1069a9aa" providerId="LiveId" clId="{BE6C0E6E-05FC-405A-9C01-DF2A8F79E2A0}" dt="2024-01-17T08:23:41.583" v="7131" actId="1076"/>
          <ac:spMkLst>
            <pc:docMk/>
            <pc:sldMk cId="1124865545" sldId="360"/>
            <ac:spMk id="27" creationId="{7421FCA2-C3A3-3480-F4AD-D9906C7B57DE}"/>
          </ac:spMkLst>
        </pc:spChg>
        <pc:spChg chg="add del mod">
          <ac:chgData name="Patrick Spohr" userId="52d4397b1069a9aa" providerId="LiveId" clId="{BE6C0E6E-05FC-405A-9C01-DF2A8F79E2A0}" dt="2024-01-17T08:16:39.081" v="6985" actId="478"/>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add mod">
          <ac:chgData name="Patrick Spohr" userId="52d4397b1069a9aa" providerId="LiveId" clId="{BE6C0E6E-05FC-405A-9C01-DF2A8F79E2A0}" dt="2024-01-17T08:19:52.002" v="7088" actId="208"/>
          <ac:picMkLst>
            <pc:docMk/>
            <pc:sldMk cId="1124865545" sldId="360"/>
            <ac:picMk id="3" creationId="{3D2B3E66-060B-BCBE-AF34-AC81C4776CA3}"/>
          </ac:picMkLst>
        </pc:pic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del mod">
          <ac:chgData name="Patrick Spohr" userId="52d4397b1069a9aa" providerId="LiveId" clId="{BE6C0E6E-05FC-405A-9C01-DF2A8F79E2A0}" dt="2024-01-17T08:06:07.842" v="6883" actId="21"/>
          <ac:picMkLst>
            <pc:docMk/>
            <pc:sldMk cId="1124865545" sldId="360"/>
            <ac:picMk id="5" creationId="{A8B78FF2-CB5C-FB08-ED55-E12975AE74E0}"/>
          </ac:picMkLst>
        </pc:picChg>
        <pc:picChg chg="add mod">
          <ac:chgData name="Patrick Spohr" userId="52d4397b1069a9aa" providerId="LiveId" clId="{BE6C0E6E-05FC-405A-9C01-DF2A8F79E2A0}" dt="2024-01-17T08:19:42.938" v="7086" actId="208"/>
          <ac:picMkLst>
            <pc:docMk/>
            <pc:sldMk cId="1124865545" sldId="360"/>
            <ac:picMk id="8" creationId="{51E20C2D-0C81-8141-E8B7-D688131275D5}"/>
          </ac:picMkLst>
        </pc:picChg>
        <pc:picChg chg="add mod">
          <ac:chgData name="Patrick Spohr" userId="52d4397b1069a9aa" providerId="LiveId" clId="{BE6C0E6E-05FC-405A-9C01-DF2A8F79E2A0}" dt="2024-01-17T08:23:47.992" v="7134" actId="1076"/>
          <ac:picMkLst>
            <pc:docMk/>
            <pc:sldMk cId="1124865545" sldId="360"/>
            <ac:picMk id="10" creationId="{95B3FDE8-2301-2301-81A3-636EE094EBF4}"/>
          </ac:picMkLst>
        </pc:picChg>
        <pc:picChg chg="add mod">
          <ac:chgData name="Patrick Spohr" userId="52d4397b1069a9aa" providerId="LiveId" clId="{BE6C0E6E-05FC-405A-9C01-DF2A8F79E2A0}" dt="2024-01-17T08:23:41.583" v="7131" actId="1076"/>
          <ac:picMkLst>
            <pc:docMk/>
            <pc:sldMk cId="1124865545" sldId="360"/>
            <ac:picMk id="11" creationId="{213A912F-1C5E-4CF3-CAFB-1212FC378FFB}"/>
          </ac:picMkLst>
        </pc:picChg>
        <pc:picChg chg="add del mod">
          <ac:chgData name="Patrick Spohr" userId="52d4397b1069a9aa" providerId="LiveId" clId="{BE6C0E6E-05FC-405A-9C01-DF2A8F79E2A0}" dt="2024-01-17T08:15:54.779" v="6966" actId="478"/>
          <ac:picMkLst>
            <pc:docMk/>
            <pc:sldMk cId="1124865545" sldId="360"/>
            <ac:picMk id="14" creationId="{4F579D35-767B-1150-014A-63F55B74B1FC}"/>
          </ac:picMkLst>
        </pc:picChg>
        <pc:picChg chg="add mod">
          <ac:chgData name="Patrick Spohr" userId="52d4397b1069a9aa" providerId="LiveId" clId="{BE6C0E6E-05FC-405A-9C01-DF2A8F79E2A0}" dt="2024-01-17T08:23:41.583" v="7131" actId="1076"/>
          <ac:picMkLst>
            <pc:docMk/>
            <pc:sldMk cId="1124865545" sldId="360"/>
            <ac:picMk id="20" creationId="{FC0760B6-4198-44EC-01DD-33BBC2DFF384}"/>
          </ac:picMkLst>
        </pc:picChg>
        <pc:picChg chg="add mod">
          <ac:chgData name="Patrick Spohr" userId="52d4397b1069a9aa" providerId="LiveId" clId="{BE6C0E6E-05FC-405A-9C01-DF2A8F79E2A0}" dt="2024-01-17T08:23:41.583" v="7131" actId="1076"/>
          <ac:picMkLst>
            <pc:docMk/>
            <pc:sldMk cId="1124865545" sldId="360"/>
            <ac:picMk id="23" creationId="{26519FCA-0C36-6C2D-3996-499B3792A059}"/>
          </ac:picMkLst>
        </pc:picChg>
        <pc:picChg chg="add mod">
          <ac:chgData name="Patrick Spohr" userId="52d4397b1069a9aa" providerId="LiveId" clId="{BE6C0E6E-05FC-405A-9C01-DF2A8F79E2A0}" dt="2024-01-17T08:23:41.583" v="7131" actId="1076"/>
          <ac:picMkLst>
            <pc:docMk/>
            <pc:sldMk cId="1124865545" sldId="360"/>
            <ac:picMk id="26" creationId="{4728458C-85C7-DBE4-C20D-31E0838D78B8}"/>
          </ac:picMkLst>
        </pc:picChg>
        <pc:picChg chg="add del mod">
          <ac:chgData name="Patrick Spohr" userId="52d4397b1069a9aa" providerId="LiveId" clId="{BE6C0E6E-05FC-405A-9C01-DF2A8F79E2A0}" dt="2024-01-17T08:16:38.070" v="6984" actId="478"/>
          <ac:picMkLst>
            <pc:docMk/>
            <pc:sldMk cId="1124865545" sldId="360"/>
            <ac:picMk id="29" creationId="{FE6FC802-43D0-7014-DA10-723185F290BD}"/>
          </ac:picMkLst>
        </pc:picChg>
      </pc:sldChg>
      <pc:sldChg chg="addSp delSp modSp add mod">
        <pc:chgData name="Patrick Spohr" userId="52d4397b1069a9aa" providerId="LiveId" clId="{BE6C0E6E-05FC-405A-9C01-DF2A8F79E2A0}" dt="2024-01-21T17:51:00.056" v="9536" actId="207"/>
        <pc:sldMkLst>
          <pc:docMk/>
          <pc:sldMk cId="124960953" sldId="361"/>
        </pc:sldMkLst>
        <pc:spChg chg="add del mod">
          <ac:chgData name="Patrick Spohr" userId="52d4397b1069a9aa" providerId="LiveId" clId="{BE6C0E6E-05FC-405A-9C01-DF2A8F79E2A0}" dt="2024-01-17T09:20:44.998" v="7586" actId="478"/>
          <ac:spMkLst>
            <pc:docMk/>
            <pc:sldMk cId="124960953" sldId="361"/>
            <ac:spMk id="9" creationId="{EA836378-6646-C70A-0482-0BA6C118FF8D}"/>
          </ac:spMkLst>
        </pc:spChg>
        <pc:spChg chg="mod">
          <ac:chgData name="Patrick Spohr" userId="52d4397b1069a9aa" providerId="LiveId" clId="{BE6C0E6E-05FC-405A-9C01-DF2A8F79E2A0}" dt="2024-01-17T08:41:14.742" v="7173" actId="1076"/>
          <ac:spMkLst>
            <pc:docMk/>
            <pc:sldMk cId="124960953" sldId="361"/>
            <ac:spMk id="11" creationId="{F2FCF258-1249-940F-0E09-03903D476443}"/>
          </ac:spMkLst>
        </pc:spChg>
        <pc:spChg chg="add">
          <ac:chgData name="Patrick Spohr" userId="52d4397b1069a9aa" providerId="LiveId" clId="{BE6C0E6E-05FC-405A-9C01-DF2A8F79E2A0}" dt="2024-01-17T08:48:04.558" v="7320"/>
          <ac:spMkLst>
            <pc:docMk/>
            <pc:sldMk cId="124960953" sldId="361"/>
            <ac:spMk id="13" creationId="{905404CD-426A-3E95-B0B9-DDC9CDD8C899}"/>
          </ac:spMkLst>
        </pc:spChg>
        <pc:spChg chg="add">
          <ac:chgData name="Patrick Spohr" userId="52d4397b1069a9aa" providerId="LiveId" clId="{BE6C0E6E-05FC-405A-9C01-DF2A8F79E2A0}" dt="2024-01-17T08:48:08.474" v="7323"/>
          <ac:spMkLst>
            <pc:docMk/>
            <pc:sldMk cId="124960953" sldId="361"/>
            <ac:spMk id="14" creationId="{D3A7097A-3360-7EBA-AA85-BAE69EE9AE8E}"/>
          </ac:spMkLst>
        </pc:spChg>
        <pc:spChg chg="add mod">
          <ac:chgData name="Patrick Spohr" userId="52d4397b1069a9aa" providerId="LiveId" clId="{BE6C0E6E-05FC-405A-9C01-DF2A8F79E2A0}" dt="2024-01-17T08:51:44.890" v="7366" actId="164"/>
          <ac:spMkLst>
            <pc:docMk/>
            <pc:sldMk cId="124960953" sldId="361"/>
            <ac:spMk id="17" creationId="{5CDD7847-919E-8A08-D9FC-148BF4116035}"/>
          </ac:spMkLst>
        </pc:spChg>
        <pc:spChg chg="add mod">
          <ac:chgData name="Patrick Spohr" userId="52d4397b1069a9aa" providerId="LiveId" clId="{BE6C0E6E-05FC-405A-9C01-DF2A8F79E2A0}" dt="2024-01-17T09:00:43.924" v="7382" actId="767"/>
          <ac:spMkLst>
            <pc:docMk/>
            <pc:sldMk cId="124960953" sldId="361"/>
            <ac:spMk id="20" creationId="{63686148-A65B-FFBE-40CD-DC67D9E6A879}"/>
          </ac:spMkLst>
        </pc:spChg>
        <pc:spChg chg="add mod">
          <ac:chgData name="Patrick Spohr" userId="52d4397b1069a9aa" providerId="LiveId" clId="{BE6C0E6E-05FC-405A-9C01-DF2A8F79E2A0}" dt="2024-01-17T09:20:55.304" v="7589" actId="1076"/>
          <ac:spMkLst>
            <pc:docMk/>
            <pc:sldMk cId="124960953" sldId="361"/>
            <ac:spMk id="21" creationId="{790E7926-CF94-F1A3-5BF1-6F4A84F6B684}"/>
          </ac:spMkLst>
        </pc:spChg>
        <pc:spChg chg="add mod">
          <ac:chgData name="Patrick Spohr" userId="52d4397b1069a9aa" providerId="LiveId" clId="{BE6C0E6E-05FC-405A-9C01-DF2A8F79E2A0}" dt="2024-01-17T09:20:55.304" v="7589" actId="1076"/>
          <ac:spMkLst>
            <pc:docMk/>
            <pc:sldMk cId="124960953" sldId="361"/>
            <ac:spMk id="23" creationId="{AB9CD268-CFAA-270D-74DE-186DF3E228BD}"/>
          </ac:spMkLst>
        </pc:spChg>
        <pc:spChg chg="add mod">
          <ac:chgData name="Patrick Spohr" userId="52d4397b1069a9aa" providerId="LiveId" clId="{BE6C0E6E-05FC-405A-9C01-DF2A8F79E2A0}" dt="2024-01-17T09:20:55.304" v="7589" actId="1076"/>
          <ac:spMkLst>
            <pc:docMk/>
            <pc:sldMk cId="124960953" sldId="361"/>
            <ac:spMk id="25" creationId="{076EB4F9-E587-4D89-5B48-53205650B21E}"/>
          </ac:spMkLst>
        </pc:spChg>
        <pc:spChg chg="add del">
          <ac:chgData name="Patrick Spohr" userId="52d4397b1069a9aa" providerId="LiveId" clId="{BE6C0E6E-05FC-405A-9C01-DF2A8F79E2A0}" dt="2024-01-17T09:08:00.450" v="7518" actId="22"/>
          <ac:spMkLst>
            <pc:docMk/>
            <pc:sldMk cId="124960953" sldId="361"/>
            <ac:spMk id="27" creationId="{BCCFF952-F2A8-EA48-54E4-E114973E7369}"/>
          </ac:spMkLst>
        </pc:spChg>
        <pc:spChg chg="add mod">
          <ac:chgData name="Patrick Spohr" userId="52d4397b1069a9aa" providerId="LiveId" clId="{BE6C0E6E-05FC-405A-9C01-DF2A8F79E2A0}" dt="2024-01-21T17:51:00.056" v="9536" actId="207"/>
          <ac:spMkLst>
            <pc:docMk/>
            <pc:sldMk cId="124960953" sldId="361"/>
            <ac:spMk id="29" creationId="{FA9F6CD5-39F9-4BD3-4134-BBEF78B7A5D2}"/>
          </ac:spMkLst>
        </pc:spChg>
        <pc:spChg chg="add mod">
          <ac:chgData name="Patrick Spohr" userId="52d4397b1069a9aa" providerId="LiveId" clId="{BE6C0E6E-05FC-405A-9C01-DF2A8F79E2A0}" dt="2024-01-17T09:21:35.525" v="7593" actId="1076"/>
          <ac:spMkLst>
            <pc:docMk/>
            <pc:sldMk cId="124960953" sldId="361"/>
            <ac:spMk id="30" creationId="{7C4A3B1A-B3A9-5BD3-4228-8A48A322773D}"/>
          </ac:spMkLst>
        </pc:spChg>
        <pc:grpChg chg="add mod">
          <ac:chgData name="Patrick Spohr" userId="52d4397b1069a9aa" providerId="LiveId" clId="{BE6C0E6E-05FC-405A-9C01-DF2A8F79E2A0}" dt="2024-01-21T17:50:39.543" v="9523" actId="1076"/>
          <ac:grpSpMkLst>
            <pc:docMk/>
            <pc:sldMk cId="124960953" sldId="361"/>
            <ac:grpSpMk id="19" creationId="{0074305B-9BF2-EED9-7B68-7A865E514D26}"/>
          </ac:grpSpMkLst>
        </pc:grpChg>
        <pc:picChg chg="add del mod">
          <ac:chgData name="Patrick Spohr" userId="52d4397b1069a9aa" providerId="LiveId" clId="{BE6C0E6E-05FC-405A-9C01-DF2A8F79E2A0}" dt="2024-01-17T09:20:45.596" v="7587" actId="478"/>
          <ac:picMkLst>
            <pc:docMk/>
            <pc:sldMk cId="124960953" sldId="361"/>
            <ac:picMk id="8" creationId="{15B445C9-F82B-0B03-AA55-26712ED7824C}"/>
          </ac:picMkLst>
        </pc:picChg>
        <pc:picChg chg="add mod">
          <ac:chgData name="Patrick Spohr" userId="52d4397b1069a9aa" providerId="LiveId" clId="{BE6C0E6E-05FC-405A-9C01-DF2A8F79E2A0}" dt="2024-01-17T08:51:44.890" v="7366" actId="164"/>
          <ac:picMkLst>
            <pc:docMk/>
            <pc:sldMk cId="124960953" sldId="361"/>
            <ac:picMk id="12" creationId="{9D740E4C-40CF-4065-B573-6622A662EA07}"/>
          </ac:picMkLst>
        </pc:picChg>
        <pc:picChg chg="add mod">
          <ac:chgData name="Patrick Spohr" userId="52d4397b1069a9aa" providerId="LiveId" clId="{BE6C0E6E-05FC-405A-9C01-DF2A8F79E2A0}" dt="2024-01-17T09:20:49.416" v="7588" actId="1076"/>
          <ac:picMkLst>
            <pc:docMk/>
            <pc:sldMk cId="124960953" sldId="361"/>
            <ac:picMk id="16" creationId="{1CDFF59C-9674-E59C-C9A4-E9E83048C0D6}"/>
          </ac:picMkLst>
        </pc:picChg>
      </pc:sldChg>
      <pc:sldChg chg="addSp delSp modSp add mod ord">
        <pc:chgData name="Patrick Spohr" userId="52d4397b1069a9aa" providerId="LiveId" clId="{BE6C0E6E-05FC-405A-9C01-DF2A8F79E2A0}" dt="2024-01-21T17:26:21.920" v="9519" actId="20577"/>
        <pc:sldMkLst>
          <pc:docMk/>
          <pc:sldMk cId="3253861798" sldId="362"/>
        </pc:sldMkLst>
        <pc:spChg chg="add del mod">
          <ac:chgData name="Patrick Spohr" userId="52d4397b1069a9aa" providerId="LiveId" clId="{BE6C0E6E-05FC-405A-9C01-DF2A8F79E2A0}" dt="2024-01-21T17:25:12.790" v="9504" actId="478"/>
          <ac:spMkLst>
            <pc:docMk/>
            <pc:sldMk cId="3253861798" sldId="362"/>
            <ac:spMk id="3" creationId="{6D6B8275-4BEC-1B25-CD57-688E06731250}"/>
          </ac:spMkLst>
        </pc:spChg>
        <pc:spChg chg="mod">
          <ac:chgData name="Patrick Spohr" userId="52d4397b1069a9aa" providerId="LiveId" clId="{BE6C0E6E-05FC-405A-9C01-DF2A8F79E2A0}" dt="2024-01-21T16:56:31.195" v="9356" actId="403"/>
          <ac:spMkLst>
            <pc:docMk/>
            <pc:sldMk cId="3253861798" sldId="362"/>
            <ac:spMk id="9" creationId="{EA836378-6646-C70A-0482-0BA6C118FF8D}"/>
          </ac:spMkLst>
        </pc:spChg>
        <pc:spChg chg="add del">
          <ac:chgData name="Patrick Spohr" userId="52d4397b1069a9aa" providerId="LiveId" clId="{BE6C0E6E-05FC-405A-9C01-DF2A8F79E2A0}" dt="2024-01-17T09:22:52.577" v="7606" actId="22"/>
          <ac:spMkLst>
            <pc:docMk/>
            <pc:sldMk cId="3253861798" sldId="362"/>
            <ac:spMk id="10" creationId="{1955A80B-453B-2961-BEB0-56145C801DB2}"/>
          </ac:spMkLst>
        </pc:spChg>
        <pc:spChg chg="add mod">
          <ac:chgData name="Patrick Spohr" userId="52d4397b1069a9aa" providerId="LiveId" clId="{BE6C0E6E-05FC-405A-9C01-DF2A8F79E2A0}" dt="2024-01-21T17:26:21.920" v="9519" actId="20577"/>
          <ac:spMkLst>
            <pc:docMk/>
            <pc:sldMk cId="3253861798" sldId="362"/>
            <ac:spMk id="10" creationId="{41284B92-EE53-BDD7-24B0-FA04D58653BE}"/>
          </ac:spMkLst>
        </pc:spChg>
        <pc:spChg chg="add del mod">
          <ac:chgData name="Patrick Spohr" userId="52d4397b1069a9aa" providerId="LiveId" clId="{BE6C0E6E-05FC-405A-9C01-DF2A8F79E2A0}" dt="2024-01-21T17:25:12.790" v="9504" actId="478"/>
          <ac:spMkLst>
            <pc:docMk/>
            <pc:sldMk cId="3253861798" sldId="362"/>
            <ac:spMk id="12" creationId="{42D29C42-0DBD-12E5-EE32-4B0CDB50C96C}"/>
          </ac:spMkLst>
        </pc:spChg>
        <pc:spChg chg="add mod">
          <ac:chgData name="Patrick Spohr" userId="52d4397b1069a9aa" providerId="LiveId" clId="{BE6C0E6E-05FC-405A-9C01-DF2A8F79E2A0}" dt="2024-01-17T09:23:14.310" v="7615" actId="1076"/>
          <ac:spMkLst>
            <pc:docMk/>
            <pc:sldMk cId="3253861798" sldId="362"/>
            <ac:spMk id="14" creationId="{36FE28A7-92D4-2BFD-A6B5-8F0D5EFB3235}"/>
          </ac:spMkLst>
        </pc:spChg>
        <pc:spChg chg="add mod">
          <ac:chgData name="Patrick Spohr" userId="52d4397b1069a9aa" providerId="LiveId" clId="{BE6C0E6E-05FC-405A-9C01-DF2A8F79E2A0}" dt="2024-01-21T17:26:09.057" v="9517" actId="1076"/>
          <ac:spMkLst>
            <pc:docMk/>
            <pc:sldMk cId="3253861798" sldId="362"/>
            <ac:spMk id="17" creationId="{9E110452-F70A-A880-23DA-DC2990EBA779}"/>
          </ac:spMkLst>
        </pc:spChg>
        <pc:spChg chg="del">
          <ac:chgData name="Patrick Spohr" userId="52d4397b1069a9aa" providerId="LiveId" clId="{BE6C0E6E-05FC-405A-9C01-DF2A8F79E2A0}" dt="2024-01-17T09:21:49.548" v="7594" actId="478"/>
          <ac:spMkLst>
            <pc:docMk/>
            <pc:sldMk cId="3253861798" sldId="362"/>
            <ac:spMk id="21" creationId="{790E7926-CF94-F1A3-5BF1-6F4A84F6B684}"/>
          </ac:spMkLst>
        </pc:spChg>
        <pc:spChg chg="del">
          <ac:chgData name="Patrick Spohr" userId="52d4397b1069a9aa" providerId="LiveId" clId="{BE6C0E6E-05FC-405A-9C01-DF2A8F79E2A0}" dt="2024-01-17T09:21:49.548" v="7594" actId="478"/>
          <ac:spMkLst>
            <pc:docMk/>
            <pc:sldMk cId="3253861798" sldId="362"/>
            <ac:spMk id="23" creationId="{AB9CD268-CFAA-270D-74DE-186DF3E228BD}"/>
          </ac:spMkLst>
        </pc:spChg>
        <pc:spChg chg="del">
          <ac:chgData name="Patrick Spohr" userId="52d4397b1069a9aa" providerId="LiveId" clId="{BE6C0E6E-05FC-405A-9C01-DF2A8F79E2A0}" dt="2024-01-17T09:21:49.548" v="7594" actId="478"/>
          <ac:spMkLst>
            <pc:docMk/>
            <pc:sldMk cId="3253861798" sldId="362"/>
            <ac:spMk id="25" creationId="{076EB4F9-E587-4D89-5B48-53205650B21E}"/>
          </ac:spMkLst>
        </pc:spChg>
        <pc:spChg chg="del">
          <ac:chgData name="Patrick Spohr" userId="52d4397b1069a9aa" providerId="LiveId" clId="{BE6C0E6E-05FC-405A-9C01-DF2A8F79E2A0}" dt="2024-01-17T09:21:49.548" v="7594" actId="478"/>
          <ac:spMkLst>
            <pc:docMk/>
            <pc:sldMk cId="3253861798" sldId="362"/>
            <ac:spMk id="29" creationId="{FA9F6CD5-39F9-4BD3-4134-BBEF78B7A5D2}"/>
          </ac:spMkLst>
        </pc:spChg>
        <pc:grpChg chg="del">
          <ac:chgData name="Patrick Spohr" userId="52d4397b1069a9aa" providerId="LiveId" clId="{BE6C0E6E-05FC-405A-9C01-DF2A8F79E2A0}" dt="2024-01-17T09:19:31.937" v="7565" actId="478"/>
          <ac:grpSpMkLst>
            <pc:docMk/>
            <pc:sldMk cId="3253861798" sldId="362"/>
            <ac:grpSpMk id="19" creationId="{0074305B-9BF2-EED9-7B68-7A865E514D26}"/>
          </ac:grpSpMkLst>
        </pc:grpChg>
        <pc:picChg chg="mod">
          <ac:chgData name="Patrick Spohr" userId="52d4397b1069a9aa" providerId="LiveId" clId="{BE6C0E6E-05FC-405A-9C01-DF2A8F79E2A0}" dt="2024-01-20T17:05:27.812" v="8644" actId="11530"/>
          <ac:picMkLst>
            <pc:docMk/>
            <pc:sldMk cId="3253861798" sldId="362"/>
            <ac:picMk id="8" creationId="{15B445C9-F82B-0B03-AA55-26712ED7824C}"/>
          </ac:picMkLst>
        </pc:picChg>
        <pc:picChg chg="add mod">
          <ac:chgData name="Patrick Spohr" userId="52d4397b1069a9aa" providerId="LiveId" clId="{BE6C0E6E-05FC-405A-9C01-DF2A8F79E2A0}" dt="2024-01-21T17:25:37.718" v="9507" actId="1076"/>
          <ac:picMkLst>
            <pc:docMk/>
            <pc:sldMk cId="3253861798" sldId="362"/>
            <ac:picMk id="15" creationId="{AACD42C1-FE3B-A448-B45B-9F4967ABADBB}"/>
          </ac:picMkLst>
        </pc:picChg>
        <pc:picChg chg="del">
          <ac:chgData name="Patrick Spohr" userId="52d4397b1069a9aa" providerId="LiveId" clId="{BE6C0E6E-05FC-405A-9C01-DF2A8F79E2A0}" dt="2024-01-17T09:19:31.511" v="7564" actId="478"/>
          <ac:picMkLst>
            <pc:docMk/>
            <pc:sldMk cId="3253861798" sldId="362"/>
            <ac:picMk id="16" creationId="{1CDFF59C-9674-E59C-C9A4-E9E83048C0D6}"/>
          </ac:picMkLst>
        </pc:picChg>
      </pc:sldChg>
      <pc:sldChg chg="addSp modSp add mod ord">
        <pc:chgData name="Patrick Spohr" userId="52d4397b1069a9aa" providerId="LiveId" clId="{BE6C0E6E-05FC-405A-9C01-DF2A8F79E2A0}" dt="2024-01-17T11:27:48.176" v="7855" actId="33524"/>
        <pc:sldMkLst>
          <pc:docMk/>
          <pc:sldMk cId="4230815946" sldId="363"/>
        </pc:sldMkLst>
        <pc:spChg chg="mod">
          <ac:chgData name="Patrick Spohr" userId="52d4397b1069a9aa" providerId="LiveId" clId="{BE6C0E6E-05FC-405A-9C01-DF2A8F79E2A0}" dt="2024-01-17T11:27:15.415" v="7854" actId="1076"/>
          <ac:spMkLst>
            <pc:docMk/>
            <pc:sldMk cId="4230815946" sldId="363"/>
            <ac:spMk id="2" creationId="{8D09C934-22B5-3A65-2DFF-6EB506E4680D}"/>
          </ac:spMkLst>
        </pc:spChg>
        <pc:spChg chg="add mod">
          <ac:chgData name="Patrick Spohr" userId="52d4397b1069a9aa" providerId="LiveId" clId="{BE6C0E6E-05FC-405A-9C01-DF2A8F79E2A0}" dt="2024-01-17T11:27:14.139" v="7853" actId="1076"/>
          <ac:spMkLst>
            <pc:docMk/>
            <pc:sldMk cId="4230815946" sldId="363"/>
            <ac:spMk id="4" creationId="{7BA5A89B-85FB-571C-916A-DB5D55E22538}"/>
          </ac:spMkLst>
        </pc:spChg>
        <pc:spChg chg="mod">
          <ac:chgData name="Patrick Spohr" userId="52d4397b1069a9aa" providerId="LiveId" clId="{BE6C0E6E-05FC-405A-9C01-DF2A8F79E2A0}" dt="2024-01-17T11:23:35.888" v="7620" actId="20577"/>
          <ac:spMkLst>
            <pc:docMk/>
            <pc:sldMk cId="4230815946" sldId="363"/>
            <ac:spMk id="17" creationId="{DB30B5E7-EE0C-0A27-A83F-044CAFD39253}"/>
          </ac:spMkLst>
        </pc:spChg>
        <pc:spChg chg="mod">
          <ac:chgData name="Patrick Spohr" userId="52d4397b1069a9aa" providerId="LiveId" clId="{BE6C0E6E-05FC-405A-9C01-DF2A8F79E2A0}" dt="2024-01-17T11:27:48.176" v="7855" actId="33524"/>
          <ac:spMkLst>
            <pc:docMk/>
            <pc:sldMk cId="4230815946" sldId="363"/>
            <ac:spMk id="19" creationId="{33CE8278-B23B-7668-5A8A-C0A6906C368A}"/>
          </ac:spMkLst>
        </pc:spChg>
        <pc:picChg chg="mod">
          <ac:chgData name="Patrick Spohr" userId="52d4397b1069a9aa" providerId="LiveId" clId="{BE6C0E6E-05FC-405A-9C01-DF2A8F79E2A0}" dt="2024-01-17T11:24:04.466" v="7623" actId="14826"/>
          <ac:picMkLst>
            <pc:docMk/>
            <pc:sldMk cId="4230815946" sldId="363"/>
            <ac:picMk id="20" creationId="{602F97C9-2238-DB51-F80D-FFE2308817D8}"/>
          </ac:picMkLst>
        </pc:picChg>
      </pc:sldChg>
      <pc:sldChg chg="addSp delSp modSp new mod">
        <pc:chgData name="Patrick Spohr" userId="52d4397b1069a9aa" providerId="LiveId" clId="{BE6C0E6E-05FC-405A-9C01-DF2A8F79E2A0}" dt="2024-01-21T16:55:27.210" v="9355" actId="1076"/>
        <pc:sldMkLst>
          <pc:docMk/>
          <pc:sldMk cId="3823491361" sldId="364"/>
        </pc:sldMkLst>
        <pc:spChg chg="mod">
          <ac:chgData name="Patrick Spohr" userId="52d4397b1069a9aa" providerId="LiveId" clId="{BE6C0E6E-05FC-405A-9C01-DF2A8F79E2A0}" dt="2024-01-21T16:55:12.132" v="9338" actId="1076"/>
          <ac:spMkLst>
            <pc:docMk/>
            <pc:sldMk cId="3823491361" sldId="364"/>
            <ac:spMk id="2" creationId="{898D2DB3-7670-A2DE-8BBB-F16AF0F52FF1}"/>
          </ac:spMkLst>
        </pc:spChg>
        <pc:spChg chg="add mod">
          <ac:chgData name="Patrick Spohr" userId="52d4397b1069a9aa" providerId="LiveId" clId="{BE6C0E6E-05FC-405A-9C01-DF2A8F79E2A0}" dt="2024-01-21T16:55:27.210" v="9355" actId="1076"/>
          <ac:spMkLst>
            <pc:docMk/>
            <pc:sldMk cId="3823491361" sldId="364"/>
            <ac:spMk id="3" creationId="{3B4A5BAF-EFD3-736F-62DC-B1D916EFDFC8}"/>
          </ac:spMkLst>
        </pc:spChg>
        <pc:spChg chg="del">
          <ac:chgData name="Patrick Spohr" userId="52d4397b1069a9aa" providerId="LiveId" clId="{BE6C0E6E-05FC-405A-9C01-DF2A8F79E2A0}" dt="2024-01-20T16:57:10.594" v="8315" actId="478"/>
          <ac:spMkLst>
            <pc:docMk/>
            <pc:sldMk cId="3823491361" sldId="364"/>
            <ac:spMk id="3" creationId="{A839B54D-C84B-3FDE-C40F-75EBE09E14FD}"/>
          </ac:spMkLst>
        </pc:spChg>
        <pc:spChg chg="add mod">
          <ac:chgData name="Patrick Spohr" userId="52d4397b1069a9aa" providerId="LiveId" clId="{BE6C0E6E-05FC-405A-9C01-DF2A8F79E2A0}" dt="2024-01-20T16:57:58.244" v="8324" actId="207"/>
          <ac:spMkLst>
            <pc:docMk/>
            <pc:sldMk cId="3823491361" sldId="364"/>
            <ac:spMk id="7" creationId="{FC6B884C-BBFA-C7CE-7192-B7BC62428C1D}"/>
          </ac:spMkLst>
        </pc:spChg>
        <pc:spChg chg="add mod">
          <ac:chgData name="Patrick Spohr" userId="52d4397b1069a9aa" providerId="LiveId" clId="{BE6C0E6E-05FC-405A-9C01-DF2A8F79E2A0}" dt="2024-01-20T16:59:21.267" v="8458" actId="790"/>
          <ac:spMkLst>
            <pc:docMk/>
            <pc:sldMk cId="3823491361" sldId="364"/>
            <ac:spMk id="9" creationId="{51D915DC-28B9-50BE-4071-138648F52F86}"/>
          </ac:spMkLst>
        </pc:spChg>
        <pc:spChg chg="add mod">
          <ac:chgData name="Patrick Spohr" userId="52d4397b1069a9aa" providerId="LiveId" clId="{BE6C0E6E-05FC-405A-9C01-DF2A8F79E2A0}" dt="2024-01-20T17:13:46.831" v="8669" actId="207"/>
          <ac:spMkLst>
            <pc:docMk/>
            <pc:sldMk cId="3823491361" sldId="364"/>
            <ac:spMk id="10" creationId="{AD7A6CBA-824D-4F13-682A-18C20ED40903}"/>
          </ac:spMkLst>
        </pc:spChg>
        <pc:picChg chg="add mod">
          <ac:chgData name="Patrick Spohr" userId="52d4397b1069a9aa" providerId="LiveId" clId="{BE6C0E6E-05FC-405A-9C01-DF2A8F79E2A0}" dt="2024-01-20T16:57:36.300" v="8318" actId="1076"/>
          <ac:picMkLst>
            <pc:docMk/>
            <pc:sldMk cId="3823491361" sldId="364"/>
            <ac:picMk id="8" creationId="{695D4EDF-EBAA-C7EA-2769-3730C5D033A4}"/>
          </ac:picMkLst>
        </pc:picChg>
      </pc:sldChg>
      <pc:sldChg chg="addSp delSp modSp add mod">
        <pc:chgData name="Patrick Spohr" userId="52d4397b1069a9aa" providerId="LiveId" clId="{BE6C0E6E-05FC-405A-9C01-DF2A8F79E2A0}" dt="2024-01-20T17:14:50.744" v="8687" actId="1076"/>
        <pc:sldMkLst>
          <pc:docMk/>
          <pc:sldMk cId="1547914182" sldId="365"/>
        </pc:sldMkLst>
        <pc:spChg chg="mod">
          <ac:chgData name="Patrick Spohr" userId="52d4397b1069a9aa" providerId="LiveId" clId="{BE6C0E6E-05FC-405A-9C01-DF2A8F79E2A0}" dt="2024-01-20T17:00:49.012" v="8479" actId="1076"/>
          <ac:spMkLst>
            <pc:docMk/>
            <pc:sldMk cId="1547914182" sldId="365"/>
            <ac:spMk id="2" creationId="{898D2DB3-7670-A2DE-8BBB-F16AF0F52FF1}"/>
          </ac:spMkLst>
        </pc:spChg>
        <pc:spChg chg="add mod">
          <ac:chgData name="Patrick Spohr" userId="52d4397b1069a9aa" providerId="LiveId" clId="{BE6C0E6E-05FC-405A-9C01-DF2A8F79E2A0}" dt="2024-01-20T17:00:28.404" v="8470"/>
          <ac:spMkLst>
            <pc:docMk/>
            <pc:sldMk cId="1547914182" sldId="365"/>
            <ac:spMk id="3" creationId="{9C0954A8-8474-2C25-6FB9-7705EAF540F4}"/>
          </ac:spMkLst>
        </pc:spChg>
        <pc:spChg chg="add mod">
          <ac:chgData name="Patrick Spohr" userId="52d4397b1069a9aa" providerId="LiveId" clId="{BE6C0E6E-05FC-405A-9C01-DF2A8F79E2A0}" dt="2024-01-20T17:14:33.420" v="8678" actId="1076"/>
          <ac:spMkLst>
            <pc:docMk/>
            <pc:sldMk cId="1547914182" sldId="365"/>
            <ac:spMk id="7" creationId="{28AF5881-1E08-3EFD-CD26-782A133BEDA8}"/>
          </ac:spMkLst>
        </pc:spChg>
        <pc:spChg chg="del">
          <ac:chgData name="Patrick Spohr" userId="52d4397b1069a9aa" providerId="LiveId" clId="{BE6C0E6E-05FC-405A-9C01-DF2A8F79E2A0}" dt="2024-01-20T17:00:08.252" v="8467" actId="478"/>
          <ac:spMkLst>
            <pc:docMk/>
            <pc:sldMk cId="1547914182" sldId="365"/>
            <ac:spMk id="7" creationId="{FC6B884C-BBFA-C7CE-7192-B7BC62428C1D}"/>
          </ac:spMkLst>
        </pc:spChg>
        <pc:spChg chg="del">
          <ac:chgData name="Patrick Spohr" userId="52d4397b1069a9aa" providerId="LiveId" clId="{BE6C0E6E-05FC-405A-9C01-DF2A8F79E2A0}" dt="2024-01-20T17:00:09.348" v="8468" actId="478"/>
          <ac:spMkLst>
            <pc:docMk/>
            <pc:sldMk cId="1547914182" sldId="365"/>
            <ac:spMk id="9" creationId="{51D915DC-28B9-50BE-4071-138648F52F86}"/>
          </ac:spMkLst>
        </pc:spChg>
        <pc:spChg chg="del">
          <ac:chgData name="Patrick Spohr" userId="52d4397b1069a9aa" providerId="LiveId" clId="{BE6C0E6E-05FC-405A-9C01-DF2A8F79E2A0}" dt="2024-01-20T17:00:07.472" v="8466" actId="478"/>
          <ac:spMkLst>
            <pc:docMk/>
            <pc:sldMk cId="1547914182" sldId="365"/>
            <ac:spMk id="10" creationId="{AD7A6CBA-824D-4F13-682A-18C20ED40903}"/>
          </ac:spMkLst>
        </pc:spChg>
        <pc:spChg chg="add mod">
          <ac:chgData name="Patrick Spohr" userId="52d4397b1069a9aa" providerId="LiveId" clId="{BE6C0E6E-05FC-405A-9C01-DF2A8F79E2A0}" dt="2024-01-20T17:00:23.903" v="8469"/>
          <ac:spMkLst>
            <pc:docMk/>
            <pc:sldMk cId="1547914182" sldId="365"/>
            <ac:spMk id="11" creationId="{7DFBDD1E-745F-18DC-80A5-C65F891A81D3}"/>
          </ac:spMkLst>
        </pc:spChg>
        <pc:spChg chg="add mod">
          <ac:chgData name="Patrick Spohr" userId="52d4397b1069a9aa" providerId="LiveId" clId="{BE6C0E6E-05FC-405A-9C01-DF2A8F79E2A0}" dt="2024-01-20T17:00:23.903" v="8469"/>
          <ac:spMkLst>
            <pc:docMk/>
            <pc:sldMk cId="1547914182" sldId="365"/>
            <ac:spMk id="12" creationId="{FDA8642E-FA9E-C802-1D29-BDE3CE1944A4}"/>
          </ac:spMkLst>
        </pc:spChg>
        <pc:spChg chg="add mod">
          <ac:chgData name="Patrick Spohr" userId="52d4397b1069a9aa" providerId="LiveId" clId="{BE6C0E6E-05FC-405A-9C01-DF2A8F79E2A0}" dt="2024-01-20T17:00:23.903" v="8469"/>
          <ac:spMkLst>
            <pc:docMk/>
            <pc:sldMk cId="1547914182" sldId="365"/>
            <ac:spMk id="13" creationId="{6ABA9EC1-F961-1A26-E2C7-E22F0FFE2C1D}"/>
          </ac:spMkLst>
        </pc:spChg>
        <pc:spChg chg="add mod">
          <ac:chgData name="Patrick Spohr" userId="52d4397b1069a9aa" providerId="LiveId" clId="{BE6C0E6E-05FC-405A-9C01-DF2A8F79E2A0}" dt="2024-01-20T17:00:23.903" v="8469"/>
          <ac:spMkLst>
            <pc:docMk/>
            <pc:sldMk cId="1547914182" sldId="365"/>
            <ac:spMk id="14" creationId="{CE34FCEA-0279-45A9-5D1E-B6A83D52E067}"/>
          </ac:spMkLst>
        </pc:spChg>
        <pc:spChg chg="add mod">
          <ac:chgData name="Patrick Spohr" userId="52d4397b1069a9aa" providerId="LiveId" clId="{BE6C0E6E-05FC-405A-9C01-DF2A8F79E2A0}" dt="2024-01-20T17:00:23.903" v="8469"/>
          <ac:spMkLst>
            <pc:docMk/>
            <pc:sldMk cId="1547914182" sldId="365"/>
            <ac:spMk id="15" creationId="{47A417CE-985F-ECAC-802F-29A531ED0F6D}"/>
          </ac:spMkLst>
        </pc:spChg>
        <pc:spChg chg="add mod">
          <ac:chgData name="Patrick Spohr" userId="52d4397b1069a9aa" providerId="LiveId" clId="{BE6C0E6E-05FC-405A-9C01-DF2A8F79E2A0}" dt="2024-01-20T17:00:23.903" v="8469"/>
          <ac:spMkLst>
            <pc:docMk/>
            <pc:sldMk cId="1547914182" sldId="365"/>
            <ac:spMk id="16" creationId="{8AC08F4C-8DB9-E6CE-D9C5-58C3431C230E}"/>
          </ac:spMkLst>
        </pc:spChg>
        <pc:spChg chg="add mod">
          <ac:chgData name="Patrick Spohr" userId="52d4397b1069a9aa" providerId="LiveId" clId="{BE6C0E6E-05FC-405A-9C01-DF2A8F79E2A0}" dt="2024-01-20T17:00:23.903" v="8469"/>
          <ac:spMkLst>
            <pc:docMk/>
            <pc:sldMk cId="1547914182" sldId="365"/>
            <ac:spMk id="17" creationId="{1A9E04C0-1EEB-A124-3C7D-7AA4474794FF}"/>
          </ac:spMkLst>
        </pc:spChg>
        <pc:spChg chg="add mod">
          <ac:chgData name="Patrick Spohr" userId="52d4397b1069a9aa" providerId="LiveId" clId="{BE6C0E6E-05FC-405A-9C01-DF2A8F79E2A0}" dt="2024-01-20T17:00:23.903" v="8469"/>
          <ac:spMkLst>
            <pc:docMk/>
            <pc:sldMk cId="1547914182" sldId="365"/>
            <ac:spMk id="18" creationId="{A0DFE528-CE6C-0599-9276-381AECB0A1CB}"/>
          </ac:spMkLst>
        </pc:spChg>
        <pc:spChg chg="add mod">
          <ac:chgData name="Patrick Spohr" userId="52d4397b1069a9aa" providerId="LiveId" clId="{BE6C0E6E-05FC-405A-9C01-DF2A8F79E2A0}" dt="2024-01-20T17:00:23.903" v="8469"/>
          <ac:spMkLst>
            <pc:docMk/>
            <pc:sldMk cId="1547914182" sldId="365"/>
            <ac:spMk id="19" creationId="{DCB8605B-BCA1-CAED-4CE8-D8E31840A16D}"/>
          </ac:spMkLst>
        </pc:spChg>
        <pc:spChg chg="add mod">
          <ac:chgData name="Patrick Spohr" userId="52d4397b1069a9aa" providerId="LiveId" clId="{BE6C0E6E-05FC-405A-9C01-DF2A8F79E2A0}" dt="2024-01-20T17:00:23.903" v="8469"/>
          <ac:spMkLst>
            <pc:docMk/>
            <pc:sldMk cId="1547914182" sldId="365"/>
            <ac:spMk id="20" creationId="{851EC9BA-B29E-7441-54EC-14F04C63C38D}"/>
          </ac:spMkLst>
        </pc:spChg>
        <pc:spChg chg="add mod">
          <ac:chgData name="Patrick Spohr" userId="52d4397b1069a9aa" providerId="LiveId" clId="{BE6C0E6E-05FC-405A-9C01-DF2A8F79E2A0}" dt="2024-01-20T17:00:23.903" v="8469"/>
          <ac:spMkLst>
            <pc:docMk/>
            <pc:sldMk cId="1547914182" sldId="365"/>
            <ac:spMk id="21" creationId="{CFB99499-93C0-D4F8-85DB-1225AA530F7A}"/>
          </ac:spMkLst>
        </pc:spChg>
        <pc:spChg chg="add mod">
          <ac:chgData name="Patrick Spohr" userId="52d4397b1069a9aa" providerId="LiveId" clId="{BE6C0E6E-05FC-405A-9C01-DF2A8F79E2A0}" dt="2024-01-20T17:00:23.903" v="8469"/>
          <ac:spMkLst>
            <pc:docMk/>
            <pc:sldMk cId="1547914182" sldId="365"/>
            <ac:spMk id="22" creationId="{51D6B7E9-A86E-85F7-68FE-977612EB18C1}"/>
          </ac:spMkLst>
        </pc:spChg>
        <pc:spChg chg="add mod">
          <ac:chgData name="Patrick Spohr" userId="52d4397b1069a9aa" providerId="LiveId" clId="{BE6C0E6E-05FC-405A-9C01-DF2A8F79E2A0}" dt="2024-01-20T17:00:23.903" v="8469"/>
          <ac:spMkLst>
            <pc:docMk/>
            <pc:sldMk cId="1547914182" sldId="365"/>
            <ac:spMk id="23" creationId="{D097D21C-86E1-FB0C-840F-D950F0040F76}"/>
          </ac:spMkLst>
        </pc:spChg>
        <pc:spChg chg="add mod">
          <ac:chgData name="Patrick Spohr" userId="52d4397b1069a9aa" providerId="LiveId" clId="{BE6C0E6E-05FC-405A-9C01-DF2A8F79E2A0}" dt="2024-01-20T17:00:23.903" v="8469"/>
          <ac:spMkLst>
            <pc:docMk/>
            <pc:sldMk cId="1547914182" sldId="365"/>
            <ac:spMk id="24" creationId="{419DE63F-2C50-015E-9DAE-7229B39FC451}"/>
          </ac:spMkLst>
        </pc:spChg>
        <pc:spChg chg="add mod">
          <ac:chgData name="Patrick Spohr" userId="52d4397b1069a9aa" providerId="LiveId" clId="{BE6C0E6E-05FC-405A-9C01-DF2A8F79E2A0}" dt="2024-01-20T17:13:14.764" v="8666" actId="1076"/>
          <ac:spMkLst>
            <pc:docMk/>
            <pc:sldMk cId="1547914182" sldId="365"/>
            <ac:spMk id="25" creationId="{20B403B2-3DB6-4A0F-77BB-360F3A6C92B1}"/>
          </ac:spMkLst>
        </pc:spChg>
        <pc:spChg chg="add mod">
          <ac:chgData name="Patrick Spohr" userId="52d4397b1069a9aa" providerId="LiveId" clId="{BE6C0E6E-05FC-405A-9C01-DF2A8F79E2A0}" dt="2024-01-20T17:14:50.744" v="8687" actId="1076"/>
          <ac:spMkLst>
            <pc:docMk/>
            <pc:sldMk cId="1547914182" sldId="365"/>
            <ac:spMk id="26" creationId="{110023FE-FB43-D803-1134-D80A1180A147}"/>
          </ac:spMkLst>
        </pc:spChg>
        <pc:spChg chg="add mod">
          <ac:chgData name="Patrick Spohr" userId="52d4397b1069a9aa" providerId="LiveId" clId="{BE6C0E6E-05FC-405A-9C01-DF2A8F79E2A0}" dt="2024-01-20T17:14:48.546" v="8686" actId="1076"/>
          <ac:spMkLst>
            <pc:docMk/>
            <pc:sldMk cId="1547914182" sldId="365"/>
            <ac:spMk id="27" creationId="{910F0075-CBF1-BF7F-AA90-D0B73592E010}"/>
          </ac:spMkLst>
        </pc:spChg>
        <pc:spChg chg="add mod">
          <ac:chgData name="Patrick Spohr" userId="52d4397b1069a9aa" providerId="LiveId" clId="{BE6C0E6E-05FC-405A-9C01-DF2A8F79E2A0}" dt="2024-01-20T17:03:18.793" v="8551" actId="20577"/>
          <ac:spMkLst>
            <pc:docMk/>
            <pc:sldMk cId="1547914182" sldId="365"/>
            <ac:spMk id="28" creationId="{929B0A2A-06F6-7A8F-B3A7-48BC204D0CE5}"/>
          </ac:spMkLst>
        </pc:spChg>
        <pc:spChg chg="add mod">
          <ac:chgData name="Patrick Spohr" userId="52d4397b1069a9aa" providerId="LiveId" clId="{BE6C0E6E-05FC-405A-9C01-DF2A8F79E2A0}" dt="2024-01-20T17:01:09.845" v="8484" actId="207"/>
          <ac:spMkLst>
            <pc:docMk/>
            <pc:sldMk cId="1547914182" sldId="365"/>
            <ac:spMk id="29" creationId="{ECF32BBF-82E8-9438-2D10-813CEE00AEDC}"/>
          </ac:spMkLst>
        </pc:spChg>
        <pc:spChg chg="add mod">
          <ac:chgData name="Patrick Spohr" userId="52d4397b1069a9aa" providerId="LiveId" clId="{BE6C0E6E-05FC-405A-9C01-DF2A8F79E2A0}" dt="2024-01-20T17:02:11.579" v="8541" actId="20577"/>
          <ac:spMkLst>
            <pc:docMk/>
            <pc:sldMk cId="1547914182" sldId="365"/>
            <ac:spMk id="30" creationId="{BDF80B5C-E114-5F5A-75EE-349787301D92}"/>
          </ac:spMkLst>
        </pc:spChg>
        <pc:spChg chg="add mod">
          <ac:chgData name="Patrick Spohr" userId="52d4397b1069a9aa" providerId="LiveId" clId="{BE6C0E6E-05FC-405A-9C01-DF2A8F79E2A0}" dt="2024-01-20T17:01:09.845" v="8484" actId="207"/>
          <ac:spMkLst>
            <pc:docMk/>
            <pc:sldMk cId="1547914182" sldId="365"/>
            <ac:spMk id="31" creationId="{5DD0907D-6D96-C666-693B-09EDCE0A2FF5}"/>
          </ac:spMkLst>
        </pc:spChg>
        <pc:spChg chg="add mod">
          <ac:chgData name="Patrick Spohr" userId="52d4397b1069a9aa" providerId="LiveId" clId="{BE6C0E6E-05FC-405A-9C01-DF2A8F79E2A0}" dt="2024-01-20T17:14:46.203" v="8685" actId="1076"/>
          <ac:spMkLst>
            <pc:docMk/>
            <pc:sldMk cId="1547914182" sldId="365"/>
            <ac:spMk id="32" creationId="{AAD0C90E-890D-2042-209F-A1866D575189}"/>
          </ac:spMkLst>
        </pc:spChg>
        <pc:spChg chg="add mod">
          <ac:chgData name="Patrick Spohr" userId="52d4397b1069a9aa" providerId="LiveId" clId="{BE6C0E6E-05FC-405A-9C01-DF2A8F79E2A0}" dt="2024-01-20T17:04:45.099" v="8637" actId="790"/>
          <ac:spMkLst>
            <pc:docMk/>
            <pc:sldMk cId="1547914182" sldId="365"/>
            <ac:spMk id="33" creationId="{379CEC1F-01E5-0572-2F69-364BE5DF016C}"/>
          </ac:spMkLst>
        </pc:spChg>
        <pc:spChg chg="add mod">
          <ac:chgData name="Patrick Spohr" userId="52d4397b1069a9aa" providerId="LiveId" clId="{BE6C0E6E-05FC-405A-9C01-DF2A8F79E2A0}" dt="2024-01-20T17:04:05.817" v="8614" actId="1076"/>
          <ac:spMkLst>
            <pc:docMk/>
            <pc:sldMk cId="1547914182" sldId="365"/>
            <ac:spMk id="34" creationId="{963AEAF6-67A5-7305-6AA2-EABFE01A2F88}"/>
          </ac:spMkLst>
        </pc:spChg>
        <pc:spChg chg="add mod">
          <ac:chgData name="Patrick Spohr" userId="52d4397b1069a9aa" providerId="LiveId" clId="{BE6C0E6E-05FC-405A-9C01-DF2A8F79E2A0}" dt="2024-01-20T17:01:09.845" v="8484" actId="207"/>
          <ac:spMkLst>
            <pc:docMk/>
            <pc:sldMk cId="1547914182" sldId="365"/>
            <ac:spMk id="35" creationId="{888A65D0-C972-835E-06BE-4AB30D964C22}"/>
          </ac:spMkLst>
        </pc:spChg>
        <pc:spChg chg="add mod">
          <ac:chgData name="Patrick Spohr" userId="52d4397b1069a9aa" providerId="LiveId" clId="{BE6C0E6E-05FC-405A-9C01-DF2A8F79E2A0}" dt="2024-01-20T17:04:06.980" v="8615" actId="1076"/>
          <ac:spMkLst>
            <pc:docMk/>
            <pc:sldMk cId="1547914182" sldId="365"/>
            <ac:spMk id="36" creationId="{4E31FE86-19EE-2DA6-33AD-A6C9C28883CD}"/>
          </ac:spMkLst>
        </pc:spChg>
        <pc:spChg chg="add mod">
          <ac:chgData name="Patrick Spohr" userId="52d4397b1069a9aa" providerId="LiveId" clId="{BE6C0E6E-05FC-405A-9C01-DF2A8F79E2A0}" dt="2024-01-20T17:13:14.764" v="8666" actId="1076"/>
          <ac:spMkLst>
            <pc:docMk/>
            <pc:sldMk cId="1547914182" sldId="365"/>
            <ac:spMk id="37" creationId="{E066D934-685C-E502-03B4-BDDEF631964B}"/>
          </ac:spMkLst>
        </pc:spChg>
        <pc:spChg chg="add mod">
          <ac:chgData name="Patrick Spohr" userId="52d4397b1069a9aa" providerId="LiveId" clId="{BE6C0E6E-05FC-405A-9C01-DF2A8F79E2A0}" dt="2024-01-20T17:01:21.561" v="8489" actId="207"/>
          <ac:spMkLst>
            <pc:docMk/>
            <pc:sldMk cId="1547914182" sldId="365"/>
            <ac:spMk id="38" creationId="{CBD7140E-AF25-016E-DD5A-B0DC5E3B9873}"/>
          </ac:spMkLst>
        </pc:spChg>
        <pc:spChg chg="add mod">
          <ac:chgData name="Patrick Spohr" userId="52d4397b1069a9aa" providerId="LiveId" clId="{BE6C0E6E-05FC-405A-9C01-DF2A8F79E2A0}" dt="2024-01-20T17:04:58.082" v="8642" actId="790"/>
          <ac:spMkLst>
            <pc:docMk/>
            <pc:sldMk cId="1547914182" sldId="365"/>
            <ac:spMk id="39" creationId="{C4553FC5-AC5A-E03D-BB06-FD4C0E0CA245}"/>
          </ac:spMkLst>
        </pc:spChg>
        <pc:picChg chg="del">
          <ac:chgData name="Patrick Spohr" userId="52d4397b1069a9aa" providerId="LiveId" clId="{BE6C0E6E-05FC-405A-9C01-DF2A8F79E2A0}" dt="2024-01-20T17:00:06.091" v="8465" actId="478"/>
          <ac:picMkLst>
            <pc:docMk/>
            <pc:sldMk cId="1547914182" sldId="365"/>
            <ac:picMk id="8" creationId="{695D4EDF-EBAA-C7EA-2769-3730C5D033A4}"/>
          </ac:picMkLst>
        </pc:picChg>
      </pc:sldChg>
      <pc:sldChg chg="addSp delSp modSp add mod">
        <pc:chgData name="Patrick Spohr" userId="52d4397b1069a9aa" providerId="LiveId" clId="{BE6C0E6E-05FC-405A-9C01-DF2A8F79E2A0}" dt="2024-01-21T17:22:14.632" v="9497" actId="207"/>
        <pc:sldMkLst>
          <pc:docMk/>
          <pc:sldMk cId="867088811" sldId="366"/>
        </pc:sldMkLst>
        <pc:spChg chg="add mod">
          <ac:chgData name="Patrick Spohr" userId="52d4397b1069a9aa" providerId="LiveId" clId="{BE6C0E6E-05FC-405A-9C01-DF2A8F79E2A0}" dt="2024-01-21T16:59:47.813" v="9361" actId="1076"/>
          <ac:spMkLst>
            <pc:docMk/>
            <pc:sldMk cId="867088811" sldId="366"/>
            <ac:spMk id="8" creationId="{3CA55963-5E58-1685-DC1F-BFB58761EFC7}"/>
          </ac:spMkLst>
        </pc:spChg>
        <pc:spChg chg="del">
          <ac:chgData name="Patrick Spohr" userId="52d4397b1069a9aa" providerId="LiveId" clId="{BE6C0E6E-05FC-405A-9C01-DF2A8F79E2A0}" dt="2024-01-20T18:31:24.860" v="9046" actId="478"/>
          <ac:spMkLst>
            <pc:docMk/>
            <pc:sldMk cId="867088811" sldId="366"/>
            <ac:spMk id="10" creationId="{3FDF24FB-B6CE-2779-8F8E-CF6A002CFCF4}"/>
          </ac:spMkLst>
        </pc:spChg>
        <pc:spChg chg="add del mod">
          <ac:chgData name="Patrick Spohr" userId="52d4397b1069a9aa" providerId="LiveId" clId="{BE6C0E6E-05FC-405A-9C01-DF2A8F79E2A0}" dt="2024-01-21T17:00:03.604" v="9365" actId="22"/>
          <ac:spMkLst>
            <pc:docMk/>
            <pc:sldMk cId="867088811" sldId="366"/>
            <ac:spMk id="10" creationId="{5FF5875A-C63C-7226-7CC0-0C2D95AFBD30}"/>
          </ac:spMkLst>
        </pc:spChg>
        <pc:spChg chg="mod">
          <ac:chgData name="Patrick Spohr" userId="52d4397b1069a9aa" providerId="LiveId" clId="{BE6C0E6E-05FC-405A-9C01-DF2A8F79E2A0}" dt="2024-01-20T18:31:06.285" v="9044" actId="20577"/>
          <ac:spMkLst>
            <pc:docMk/>
            <pc:sldMk cId="867088811" sldId="366"/>
            <ac:spMk id="11" creationId="{F2FCF258-1249-940F-0E09-03903D476443}"/>
          </ac:spMkLst>
        </pc:spChg>
        <pc:spChg chg="add mod">
          <ac:chgData name="Patrick Spohr" userId="52d4397b1069a9aa" providerId="LiveId" clId="{BE6C0E6E-05FC-405A-9C01-DF2A8F79E2A0}" dt="2024-01-21T17:22:09.719" v="9495" actId="1076"/>
          <ac:spMkLst>
            <pc:docMk/>
            <pc:sldMk cId="867088811" sldId="366"/>
            <ac:spMk id="13" creationId="{F1779FEA-B755-304B-06AB-D194AA93CEE2}"/>
          </ac:spMkLst>
        </pc:spChg>
        <pc:spChg chg="add mod">
          <ac:chgData name="Patrick Spohr" userId="52d4397b1069a9aa" providerId="LiveId" clId="{BE6C0E6E-05FC-405A-9C01-DF2A8F79E2A0}" dt="2024-01-21T17:22:14.632" v="9497" actId="207"/>
          <ac:spMkLst>
            <pc:docMk/>
            <pc:sldMk cId="867088811" sldId="366"/>
            <ac:spMk id="15" creationId="{B2290A2A-3CA9-80A4-BB0A-14BBA33575DD}"/>
          </ac:spMkLst>
        </pc:spChg>
        <pc:spChg chg="mod">
          <ac:chgData name="Patrick Spohr" userId="52d4397b1069a9aa" providerId="LiveId" clId="{BE6C0E6E-05FC-405A-9C01-DF2A8F79E2A0}" dt="2024-01-21T17:00:12.435" v="9371" actId="21"/>
          <ac:spMkLst>
            <pc:docMk/>
            <pc:sldMk cId="867088811" sldId="366"/>
            <ac:spMk id="19" creationId="{8C647C46-19B2-FA89-4DEA-5FA72ECF52B4}"/>
          </ac:spMkLst>
        </pc:spChg>
        <pc:picChg chg="del">
          <ac:chgData name="Patrick Spohr" userId="52d4397b1069a9aa" providerId="LiveId" clId="{BE6C0E6E-05FC-405A-9C01-DF2A8F79E2A0}" dt="2024-01-20T18:31:23.733" v="9045" actId="478"/>
          <ac:picMkLst>
            <pc:docMk/>
            <pc:sldMk cId="867088811" sldId="366"/>
            <ac:picMk id="13" creationId="{FC196CB6-D4DC-2FE3-4735-8CEC7B73BA93}"/>
          </ac:picMkLst>
        </pc:picChg>
      </pc:sldChg>
      <pc:sldChg chg="addSp delSp modSp new mod">
        <pc:chgData name="Patrick Spohr" userId="52d4397b1069a9aa" providerId="LiveId" clId="{BE6C0E6E-05FC-405A-9C01-DF2A8F79E2A0}" dt="2024-01-21T17:06:22.468" v="9487" actId="1076"/>
        <pc:sldMkLst>
          <pc:docMk/>
          <pc:sldMk cId="574378318" sldId="367"/>
        </pc:sldMkLst>
        <pc:spChg chg="mod">
          <ac:chgData name="Patrick Spohr" userId="52d4397b1069a9aa" providerId="LiveId" clId="{BE6C0E6E-05FC-405A-9C01-DF2A8F79E2A0}" dt="2024-01-21T17:06:22.468" v="9487" actId="1076"/>
          <ac:spMkLst>
            <pc:docMk/>
            <pc:sldMk cId="574378318" sldId="367"/>
            <ac:spMk id="2" creationId="{0A6CC694-CC4A-518F-2E35-070991374990}"/>
          </ac:spMkLst>
        </pc:spChg>
        <pc:spChg chg="del mod">
          <ac:chgData name="Patrick Spohr" userId="52d4397b1069a9aa" providerId="LiveId" clId="{BE6C0E6E-05FC-405A-9C01-DF2A8F79E2A0}" dt="2024-01-21T17:02:46.344" v="9379" actId="478"/>
          <ac:spMkLst>
            <pc:docMk/>
            <pc:sldMk cId="574378318" sldId="367"/>
            <ac:spMk id="3" creationId="{A836A264-E0AA-5383-3A3E-BAB89D967A54}"/>
          </ac:spMkLst>
        </pc:spChg>
        <pc:spChg chg="add mod">
          <ac:chgData name="Patrick Spohr" userId="52d4397b1069a9aa" providerId="LiveId" clId="{BE6C0E6E-05FC-405A-9C01-DF2A8F79E2A0}" dt="2024-01-21T17:06:16.862" v="9483" actId="1076"/>
          <ac:spMkLst>
            <pc:docMk/>
            <pc:sldMk cId="574378318" sldId="367"/>
            <ac:spMk id="8" creationId="{CCC2AB0A-973E-5E63-00F4-DEF0844F405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1/21/2024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31.svg"/><Relationship Id="rId18"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47.xml"/><Relationship Id="rId2" Type="http://schemas.openxmlformats.org/officeDocument/2006/relationships/image" Target="../media/image27.jpg"/><Relationship Id="rId16" Type="http://schemas.openxmlformats.org/officeDocument/2006/relationships/slide" Target="slide30.xml"/><Relationship Id="rId20"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20.xml"/><Relationship Id="rId5" Type="http://schemas.openxmlformats.org/officeDocument/2006/relationships/image" Target="../media/image29.svg"/><Relationship Id="rId15" Type="http://schemas.openxmlformats.org/officeDocument/2006/relationships/slide" Target="slide22.xml"/><Relationship Id="rId10" Type="http://schemas.openxmlformats.org/officeDocument/2006/relationships/slide" Target="slide81.xml"/><Relationship Id="rId19" Type="http://schemas.openxmlformats.org/officeDocument/2006/relationships/slide" Target="slide56.xml"/><Relationship Id="rId4" Type="http://schemas.openxmlformats.org/officeDocument/2006/relationships/image" Target="../media/image28.png"/><Relationship Id="rId9" Type="http://schemas.openxmlformats.org/officeDocument/2006/relationships/slide" Target="slide54.xml"/><Relationship Id="rId1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jpg"/><Relationship Id="rId7" Type="http://schemas.openxmlformats.org/officeDocument/2006/relationships/image" Target="../media/image69.jpg"/><Relationship Id="rId12" Type="http://schemas.openxmlformats.org/officeDocument/2006/relationships/image" Target="../media/image33.sv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68.jpg"/><Relationship Id="rId11" Type="http://schemas.openxmlformats.org/officeDocument/2006/relationships/image" Target="../media/image32.png"/><Relationship Id="rId5" Type="http://schemas.openxmlformats.org/officeDocument/2006/relationships/image" Target="../media/image67.jpg"/><Relationship Id="rId10" Type="http://schemas.openxmlformats.org/officeDocument/2006/relationships/slide" Target="slide2.xml"/><Relationship Id="rId4" Type="http://schemas.openxmlformats.org/officeDocument/2006/relationships/image" Target="../media/image66.jpg"/><Relationship Id="rId9" Type="http://schemas.openxmlformats.org/officeDocument/2006/relationships/image" Target="../media/image71.jpg"/></Relationships>
</file>

<file path=ppt/slides/_rels/slide24.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0.png"/><Relationship Id="rId12" Type="http://schemas.openxmlformats.org/officeDocument/2006/relationships/image" Target="../media/image10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0.png"/><Relationship Id="rId11" Type="http://schemas.openxmlformats.org/officeDocument/2006/relationships/image" Target="../media/image990.png"/><Relationship Id="rId5" Type="http://schemas.openxmlformats.org/officeDocument/2006/relationships/image" Target="../media/image930.png"/><Relationship Id="rId15" Type="http://schemas.openxmlformats.org/officeDocument/2006/relationships/image" Target="../media/image33.svg"/><Relationship Id="rId10" Type="http://schemas.openxmlformats.org/officeDocument/2006/relationships/image" Target="../media/image980.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33.sv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33.svg"/><Relationship Id="rId2" Type="http://schemas.openxmlformats.org/officeDocument/2006/relationships/image" Target="../media/image77.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79.jp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77.png"/><Relationship Id="rId7" Type="http://schemas.openxmlformats.org/officeDocument/2006/relationships/image" Target="../media/image810.png"/><Relationship Id="rId2" Type="http://schemas.openxmlformats.org/officeDocument/2006/relationships/image" Target="../media/image760.png"/><Relationship Id="rId1" Type="http://schemas.openxmlformats.org/officeDocument/2006/relationships/slideLayout" Target="../slideLayouts/slideLayout6.xml"/><Relationship Id="rId6" Type="http://schemas.openxmlformats.org/officeDocument/2006/relationships/image" Target="../media/image80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4.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32.png"/><Relationship Id="rId7" Type="http://schemas.openxmlformats.org/officeDocument/2006/relationships/image" Target="../media/image780.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33.svg"/></Relationships>
</file>

<file path=ppt/slides/_rels/slide37.xml.rels><?xml version="1.0" encoding="UTF-8" standalone="yes"?>
<Relationships xmlns="http://schemas.openxmlformats.org/package/2006/relationships"><Relationship Id="rId3" Type="http://schemas.openxmlformats.org/officeDocument/2006/relationships/image" Target="../media/image690.png"/><Relationship Id="rId7" Type="http://schemas.openxmlformats.org/officeDocument/2006/relationships/image" Target="../media/image33.svg"/><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1.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33.sv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95.png"/><Relationship Id="rId7" Type="http://schemas.openxmlformats.org/officeDocument/2006/relationships/image" Target="../media/image32.png"/><Relationship Id="rId2" Type="http://schemas.openxmlformats.org/officeDocument/2006/relationships/image" Target="../media/image94.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97.png"/><Relationship Id="rId4" Type="http://schemas.openxmlformats.org/officeDocument/2006/relationships/image" Target="../media/image96.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9.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3.png"/><Relationship Id="rId7" Type="http://schemas.openxmlformats.org/officeDocument/2006/relationships/slide" Target="slide2.xml"/><Relationship Id="rId2" Type="http://schemas.openxmlformats.org/officeDocument/2006/relationships/image" Target="../media/image102.png"/><Relationship Id="rId1" Type="http://schemas.openxmlformats.org/officeDocument/2006/relationships/slideLayout" Target="../slideLayouts/slideLayout16.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33.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6.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8.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image" Target="../media/image112.jpg"/><Relationship Id="rId7" Type="http://schemas.openxmlformats.org/officeDocument/2006/relationships/image" Target="../media/image116.jpg"/><Relationship Id="rId12" Type="http://schemas.openxmlformats.org/officeDocument/2006/relationships/image" Target="../media/image33.svg"/><Relationship Id="rId2" Type="http://schemas.openxmlformats.org/officeDocument/2006/relationships/image" Target="../media/image111.jpg"/><Relationship Id="rId1" Type="http://schemas.openxmlformats.org/officeDocument/2006/relationships/slideLayout" Target="../slideLayouts/slideLayout19.xml"/><Relationship Id="rId6" Type="http://schemas.openxmlformats.org/officeDocument/2006/relationships/image" Target="../media/image115.jpg"/><Relationship Id="rId11" Type="http://schemas.openxmlformats.org/officeDocument/2006/relationships/image" Target="../media/image32.png"/><Relationship Id="rId5" Type="http://schemas.openxmlformats.org/officeDocument/2006/relationships/image" Target="../media/image114.jpg"/><Relationship Id="rId10" Type="http://schemas.openxmlformats.org/officeDocument/2006/relationships/slide" Target="slide2.xml"/><Relationship Id="rId4" Type="http://schemas.openxmlformats.org/officeDocument/2006/relationships/image" Target="../media/image113.jpg"/><Relationship Id="rId9" Type="http://schemas.openxmlformats.org/officeDocument/2006/relationships/image" Target="../media/image118.jpg"/></Relationships>
</file>

<file path=ppt/slides/_rels/slide64.xml.rels><?xml version="1.0" encoding="UTF-8" standalone="yes"?>
<Relationships xmlns="http://schemas.openxmlformats.org/package/2006/relationships"><Relationship Id="rId8" Type="http://schemas.openxmlformats.org/officeDocument/2006/relationships/image" Target="../media/image125.jpg"/><Relationship Id="rId3" Type="http://schemas.openxmlformats.org/officeDocument/2006/relationships/image" Target="../media/image120.jpg"/><Relationship Id="rId7" Type="http://schemas.openxmlformats.org/officeDocument/2006/relationships/image" Target="../media/image124.jpg"/><Relationship Id="rId12" Type="http://schemas.openxmlformats.org/officeDocument/2006/relationships/image" Target="../media/image33.svg"/><Relationship Id="rId2" Type="http://schemas.openxmlformats.org/officeDocument/2006/relationships/image" Target="../media/image119.jpg"/><Relationship Id="rId1" Type="http://schemas.openxmlformats.org/officeDocument/2006/relationships/slideLayout" Target="../slideLayouts/slideLayout19.xml"/><Relationship Id="rId6" Type="http://schemas.openxmlformats.org/officeDocument/2006/relationships/image" Target="../media/image123.jpg"/><Relationship Id="rId11" Type="http://schemas.openxmlformats.org/officeDocument/2006/relationships/image" Target="../media/image32.png"/><Relationship Id="rId5" Type="http://schemas.openxmlformats.org/officeDocument/2006/relationships/image" Target="../media/image122.jpg"/><Relationship Id="rId10" Type="http://schemas.openxmlformats.org/officeDocument/2006/relationships/slide" Target="slide2.xml"/><Relationship Id="rId4" Type="http://schemas.openxmlformats.org/officeDocument/2006/relationships/image" Target="../media/image121.jpg"/><Relationship Id="rId9" Type="http://schemas.openxmlformats.org/officeDocument/2006/relationships/image" Target="../media/image126.jp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7.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8.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0.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2.png"/><Relationship Id="rId7" Type="http://schemas.openxmlformats.org/officeDocument/2006/relationships/image" Target="../media/image32.png"/><Relationship Id="rId2" Type="http://schemas.openxmlformats.org/officeDocument/2006/relationships/image" Target="../media/image131.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34.png"/><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8" Type="http://schemas.openxmlformats.org/officeDocument/2006/relationships/image" Target="../media/image142.jpg"/><Relationship Id="rId3" Type="http://schemas.openxmlformats.org/officeDocument/2006/relationships/image" Target="../media/image137.jpg"/><Relationship Id="rId7" Type="http://schemas.openxmlformats.org/officeDocument/2006/relationships/image" Target="../media/image141.jpg"/><Relationship Id="rId12" Type="http://schemas.openxmlformats.org/officeDocument/2006/relationships/image" Target="../media/image33.svg"/><Relationship Id="rId2" Type="http://schemas.openxmlformats.org/officeDocument/2006/relationships/image" Target="../media/image136.jpg"/><Relationship Id="rId1" Type="http://schemas.openxmlformats.org/officeDocument/2006/relationships/slideLayout" Target="../slideLayouts/slideLayout19.xml"/><Relationship Id="rId6" Type="http://schemas.openxmlformats.org/officeDocument/2006/relationships/image" Target="../media/image140.jpg"/><Relationship Id="rId11" Type="http://schemas.openxmlformats.org/officeDocument/2006/relationships/image" Target="../media/image32.png"/><Relationship Id="rId5" Type="http://schemas.openxmlformats.org/officeDocument/2006/relationships/image" Target="../media/image139.jpg"/><Relationship Id="rId10" Type="http://schemas.openxmlformats.org/officeDocument/2006/relationships/slide" Target="slide2.xml"/><Relationship Id="rId4" Type="http://schemas.openxmlformats.org/officeDocument/2006/relationships/image" Target="../media/image138.jpg"/><Relationship Id="rId9" Type="http://schemas.openxmlformats.org/officeDocument/2006/relationships/image" Target="../media/image143.jpg"/></Relationships>
</file>

<file path=ppt/slides/_rels/slide7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5.jpg"/><Relationship Id="rId7" Type="http://schemas.openxmlformats.org/officeDocument/2006/relationships/slide" Target="slide2.xml"/><Relationship Id="rId2" Type="http://schemas.openxmlformats.org/officeDocument/2006/relationships/image" Target="../media/image144.jpg"/><Relationship Id="rId1" Type="http://schemas.openxmlformats.org/officeDocument/2006/relationships/slideLayout" Target="../slideLayouts/slideLayout19.xml"/><Relationship Id="rId6" Type="http://schemas.openxmlformats.org/officeDocument/2006/relationships/image" Target="../media/image148.png"/><Relationship Id="rId5" Type="http://schemas.openxmlformats.org/officeDocument/2006/relationships/image" Target="../media/image147.jpg"/><Relationship Id="rId4" Type="http://schemas.openxmlformats.org/officeDocument/2006/relationships/image" Target="../media/image146.jpg"/><Relationship Id="rId9" Type="http://schemas.openxmlformats.org/officeDocument/2006/relationships/image" Target="../media/image33.svg"/></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0.jpg"/><Relationship Id="rId7" Type="http://schemas.openxmlformats.org/officeDocument/2006/relationships/slide" Target="slide2.xml"/><Relationship Id="rId2" Type="http://schemas.openxmlformats.org/officeDocument/2006/relationships/image" Target="../media/image149.jpg"/><Relationship Id="rId1" Type="http://schemas.openxmlformats.org/officeDocument/2006/relationships/slideLayout" Target="../slideLayouts/slideLayout19.xml"/><Relationship Id="rId6" Type="http://schemas.openxmlformats.org/officeDocument/2006/relationships/image" Target="../media/image153.png"/><Relationship Id="rId5" Type="http://schemas.openxmlformats.org/officeDocument/2006/relationships/image" Target="../media/image152.jpg"/><Relationship Id="rId4" Type="http://schemas.openxmlformats.org/officeDocument/2006/relationships/image" Target="../media/image151.jpg"/><Relationship Id="rId9" Type="http://schemas.openxmlformats.org/officeDocument/2006/relationships/image" Target="../media/image33.svg"/></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5.jpg"/><Relationship Id="rId7" Type="http://schemas.openxmlformats.org/officeDocument/2006/relationships/slide" Target="slide2.xml"/><Relationship Id="rId2" Type="http://schemas.openxmlformats.org/officeDocument/2006/relationships/image" Target="../media/image154.jpg"/><Relationship Id="rId1" Type="http://schemas.openxmlformats.org/officeDocument/2006/relationships/slideLayout" Target="../slideLayouts/slideLayout19.xml"/><Relationship Id="rId6" Type="http://schemas.openxmlformats.org/officeDocument/2006/relationships/image" Target="../media/image158.png"/><Relationship Id="rId5" Type="http://schemas.openxmlformats.org/officeDocument/2006/relationships/image" Target="../media/image157.jpg"/><Relationship Id="rId4" Type="http://schemas.openxmlformats.org/officeDocument/2006/relationships/image" Target="../media/image156.jpg"/><Relationship Id="rId9" Type="http://schemas.openxmlformats.org/officeDocument/2006/relationships/image" Target="../media/image33.sv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59.png"/><Relationship Id="rId4" Type="http://schemas.openxmlformats.org/officeDocument/2006/relationships/image" Target="../media/image33.sv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62.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1.jpeg"/><Relationship Id="rId5" Type="http://schemas.openxmlformats.org/officeDocument/2006/relationships/image" Target="../media/image160.png"/><Relationship Id="rId4" Type="http://schemas.openxmlformats.org/officeDocument/2006/relationships/image" Target="../media/image33.svg"/></Relationships>
</file>

<file path=ppt/slides/_rels/slide79.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32.png"/><Relationship Id="rId7" Type="http://schemas.openxmlformats.org/officeDocument/2006/relationships/image" Target="../media/image165.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4.jpeg"/><Relationship Id="rId11" Type="http://schemas.openxmlformats.org/officeDocument/2006/relationships/image" Target="../media/image169.jpe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33.svg"/><Relationship Id="rId9" Type="http://schemas.openxmlformats.org/officeDocument/2006/relationships/image" Target="../media/image167.jpe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0.png"/><Relationship Id="rId4" Type="http://schemas.openxmlformats.org/officeDocument/2006/relationships/image" Target="../media/image33.sv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1.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3.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583642" y="3990786"/>
            <a:ext cx="10712680" cy="1754326"/>
          </a:xfrm>
          <a:prstGeom prst="rect">
            <a:avLst/>
          </a:prstGeom>
          <a:noFill/>
        </p:spPr>
        <p:txBody>
          <a:bodyPr wrap="square">
            <a:spAutoFit/>
          </a:bodyPr>
          <a:lstStyle/>
          <a:p>
            <a:r>
              <a:rPr lang="en-US" sz="1800" dirty="0">
                <a:solidFill>
                  <a:schemeClr val="bg1"/>
                </a:solidFill>
              </a:rPr>
              <a:t>CS231n. (2023). (Stanford University) Retrieved January 2024, from Convolutional Neural Networks for Visual Recognition: https://cs231n.github.io/convolutional-networks/</a:t>
            </a:r>
          </a:p>
          <a:p>
            <a:endParaRPr lang="en-US" sz="1800" dirty="0">
              <a:solidFill>
                <a:schemeClr val="bg1"/>
              </a:solidFill>
            </a:endParaRPr>
          </a:p>
          <a:p>
            <a:r>
              <a:rPr lang="en-US" sz="1800" dirty="0">
                <a:solidFill>
                  <a:schemeClr val="bg1"/>
                </a:solidFill>
              </a:rPr>
              <a:t>O'Shea, K., &amp; Nash, R. (2015). An Introduction to Convolutional Neural Networks. Aberystwyth University. Retrieved from https://arxiv.org/abs/1511.08458</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 Placeholder 26">
            <a:extLst>
              <a:ext uri="{FF2B5EF4-FFF2-40B4-BE49-F238E27FC236}">
                <a16:creationId xmlns:a16="http://schemas.microsoft.com/office/drawing/2014/main" id="{AAB46CD8-7404-8141-8246-EEE62ADBA10D}"/>
              </a:ext>
            </a:extLst>
          </p:cNvPr>
          <p:cNvSpPr txBox="1">
            <a:spLocks/>
          </p:cNvSpPr>
          <p:nvPr/>
        </p:nvSpPr>
        <p:spPr>
          <a:xfrm>
            <a:off x="583643" y="2887103"/>
            <a:ext cx="10369280" cy="952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00"/>
                </a:solidFill>
              </a:rPr>
              <a:t>While there are many image classification research, I didn’t find anything regarding the classification of graphs with probability distributions.</a:t>
            </a:r>
          </a:p>
        </p:txBody>
      </p:sp>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sp>
        <p:nvSpPr>
          <p:cNvPr id="32" name="Text Placeholder 76">
            <a:extLst>
              <a:ext uri="{FF2B5EF4-FFF2-40B4-BE49-F238E27FC236}">
                <a16:creationId xmlns:a16="http://schemas.microsoft.com/office/drawing/2014/main" id="{B3768175-9692-F83C-44F4-0600C283E699}"/>
              </a:ext>
            </a:extLst>
          </p:cNvPr>
          <p:cNvSpPr txBox="1">
            <a:spLocks/>
          </p:cNvSpPr>
          <p:nvPr/>
        </p:nvSpPr>
        <p:spPr>
          <a:xfrm>
            <a:off x="5190425" y="5771852"/>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i="1" dirty="0"/>
              <a:t>https://www.cs.toronto.edu/~kriz/cifar.html</a:t>
            </a:r>
            <a:endParaRPr lang="en-US" i="1" dirty="0"/>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6" name="TextBox 15">
            <a:extLst>
              <a:ext uri="{FF2B5EF4-FFF2-40B4-BE49-F238E27FC236}">
                <a16:creationId xmlns:a16="http://schemas.microsoft.com/office/drawing/2014/main" id="{25297D40-31F1-47A9-A0F9-52EFF34BDE8A}"/>
              </a:ext>
            </a:extLst>
          </p:cNvPr>
          <p:cNvSpPr txBox="1"/>
          <p:nvPr/>
        </p:nvSpPr>
        <p:spPr>
          <a:xfrm>
            <a:off x="628413" y="6342609"/>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4893524" y="6446941"/>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 (</a:t>
            </a:r>
            <a:r>
              <a:rPr lang="en-US" dirty="0" err="1"/>
              <a:t>SunEdition</a:t>
            </a:r>
            <a:r>
              <a:rPr lang="en-US" dirty="0"/>
              <a:t>)</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4" name="Text Placeholder 76">
            <a:extLst>
              <a:ext uri="{FF2B5EF4-FFF2-40B4-BE49-F238E27FC236}">
                <a16:creationId xmlns:a16="http://schemas.microsoft.com/office/drawing/2014/main" id="{04DC7F25-7759-D256-6653-BB3D34D0A3CF}"/>
              </a:ext>
            </a:extLst>
          </p:cNvPr>
          <p:cNvSpPr txBox="1">
            <a:spLocks/>
          </p:cNvSpPr>
          <p:nvPr/>
        </p:nvSpPr>
        <p:spPr>
          <a:xfrm>
            <a:off x="4124045" y="3455573"/>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https://www.cs.toronto.edu/~kriz/cifar.html</a:t>
            </a:r>
            <a:endParaRPr lang="en-US" sz="1200" i="1" dirty="0"/>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 Created using a language library.</a:t>
            </a:r>
          </a:p>
          <a:p>
            <a:endParaRPr lang="en-ZA" dirty="0"/>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5" name="Text Placeholder 76">
            <a:extLst>
              <a:ext uri="{FF2B5EF4-FFF2-40B4-BE49-F238E27FC236}">
                <a16:creationId xmlns:a16="http://schemas.microsoft.com/office/drawing/2014/main" id="{A186969B-AD6F-30AD-BA1A-2DAAE9AD2CCC}"/>
              </a:ext>
            </a:extLst>
          </p:cNvPr>
          <p:cNvSpPr txBox="1">
            <a:spLocks/>
          </p:cNvSpPr>
          <p:nvPr/>
        </p:nvSpPr>
        <p:spPr>
          <a:xfrm>
            <a:off x="4124045" y="5381804"/>
            <a:ext cx="4086391"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https://www.kaggle.com/datasets/sunedition/graphs-dataset</a:t>
            </a:r>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17744" y="1769987"/>
            <a:ext cx="6873925" cy="4695460"/>
          </a:xfrm>
        </p:spPr>
        <p:txBody>
          <a:bodyPr/>
          <a:lstStyle/>
          <a:p>
            <a:r>
              <a:rPr lang="en-US" sz="1450" b="1" dirty="0">
                <a:solidFill>
                  <a:srgbClr val="FFFF00"/>
                </a:solidFill>
              </a:rPr>
              <a:t>Motivation</a:t>
            </a:r>
            <a:r>
              <a:rPr lang="en-US" sz="1450" b="1" dirty="0"/>
              <a:t> – </a:t>
            </a:r>
            <a:r>
              <a:rPr lang="en-US" sz="1450" b="1" i="1" dirty="0"/>
              <a:t>Why choose this project and what literature is there?</a:t>
            </a:r>
          </a:p>
          <a:p>
            <a:r>
              <a:rPr lang="en-US" sz="1450" b="1" dirty="0">
                <a:solidFill>
                  <a:srgbClr val="FFFF00"/>
                </a:solidFill>
              </a:rPr>
              <a:t>Objective</a:t>
            </a:r>
            <a:r>
              <a:rPr lang="en-US" sz="1450" b="1" dirty="0"/>
              <a:t> – </a:t>
            </a:r>
            <a:r>
              <a:rPr lang="en-US" sz="1450" b="1" i="1" dirty="0"/>
              <a:t>What do I want to accomplish?</a:t>
            </a:r>
          </a:p>
          <a:p>
            <a:r>
              <a:rPr lang="en-US" sz="1450" b="1" dirty="0">
                <a:solidFill>
                  <a:srgbClr val="FFFF00"/>
                </a:solidFill>
              </a:rPr>
              <a:t>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Results</a:t>
            </a:r>
            <a:r>
              <a:rPr lang="en-US" sz="1450" b="1" dirty="0"/>
              <a:t> – </a:t>
            </a:r>
            <a:r>
              <a:rPr lang="en-US" sz="1450" b="1" i="1" dirty="0"/>
              <a:t>Can the models accurately classify the images?</a:t>
            </a:r>
          </a:p>
          <a:p>
            <a:r>
              <a:rPr lang="en-US" sz="1450" b="1" i="1" dirty="0"/>
              <a:t>	Simple Graph Classifiers</a:t>
            </a:r>
          </a:p>
          <a:p>
            <a:r>
              <a:rPr lang="en-US" sz="1450" b="1" i="1" dirty="0"/>
              <a:t>	Distribution Graph Classifiers</a:t>
            </a:r>
          </a:p>
          <a:p>
            <a:r>
              <a:rPr lang="en-US" sz="1450" b="1" dirty="0">
                <a:solidFill>
                  <a:srgbClr val="FFFF00"/>
                </a:solidFill>
              </a:rPr>
              <a:t>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grpSp>
        <p:nvGrpSpPr>
          <p:cNvPr id="6" name="Group 5">
            <a:extLst>
              <a:ext uri="{FF2B5EF4-FFF2-40B4-BE49-F238E27FC236}">
                <a16:creationId xmlns:a16="http://schemas.microsoft.com/office/drawing/2014/main" id="{EFBDEA26-63D8-A99F-3D61-45155340867E}"/>
              </a:ext>
            </a:extLst>
          </p:cNvPr>
          <p:cNvGrpSpPr/>
          <p:nvPr/>
        </p:nvGrpSpPr>
        <p:grpSpPr>
          <a:xfrm>
            <a:off x="801268" y="1868891"/>
            <a:ext cx="1200022" cy="4596556"/>
            <a:chOff x="801268" y="1788068"/>
            <a:chExt cx="1200022" cy="4596556"/>
          </a:xfrm>
        </p:grpSpPr>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466353"/>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769221"/>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076438"/>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5352"/>
              <a:ext cx="279272" cy="279272"/>
            </a:xfrm>
            <a:prstGeom prst="rect">
              <a:avLst/>
            </a:prstGeom>
          </p:spPr>
        </p:pic>
        <p:pic>
          <p:nvPicPr>
            <p:cNvPr id="26" name="Graphic 25" descr="Link with solid fill">
              <a:hlinkClick r:id="rId11"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45625"/>
              <a:ext cx="279272" cy="279272"/>
            </a:xfrm>
            <a:prstGeom prst="rect">
              <a:avLst/>
            </a:prstGeom>
          </p:spPr>
        </p:pic>
        <p:pic>
          <p:nvPicPr>
            <p:cNvPr id="30" name="Graphic 29" descr="Link with solid fill">
              <a:hlinkClick r:id="rId14"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072639"/>
              <a:ext cx="279272" cy="279272"/>
            </a:xfrm>
            <a:prstGeom prst="rect">
              <a:avLst/>
            </a:prstGeom>
          </p:spPr>
        </p:pic>
        <p:pic>
          <p:nvPicPr>
            <p:cNvPr id="31" name="Graphic 30" descr="Link with solid fill">
              <a:hlinkClick r:id="rId15"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13685"/>
              <a:ext cx="279272" cy="279272"/>
            </a:xfrm>
            <a:prstGeom prst="rect">
              <a:avLst/>
            </a:prstGeom>
          </p:spPr>
        </p:pic>
        <p:pic>
          <p:nvPicPr>
            <p:cNvPr id="32" name="Graphic 31" descr="Link with solid fill">
              <a:hlinkClick r:id="rId16"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59834"/>
              <a:ext cx="279272" cy="279272"/>
            </a:xfrm>
            <a:prstGeom prst="rect">
              <a:avLst/>
            </a:prstGeom>
          </p:spPr>
        </p:pic>
        <p:pic>
          <p:nvPicPr>
            <p:cNvPr id="33" name="Graphic 32" descr="Link with solid fill">
              <a:hlinkClick r:id="rId17"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402831"/>
              <a:ext cx="279272" cy="279272"/>
            </a:xfrm>
            <a:prstGeom prst="rect">
              <a:avLst/>
            </a:prstGeom>
          </p:spPr>
        </p:pic>
        <p:pic>
          <p:nvPicPr>
            <p:cNvPr id="34" name="Graphic 33" descr="Link with solid fill">
              <a:hlinkClick r:id="rId18"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5828"/>
              <a:ext cx="279272" cy="279272"/>
            </a:xfrm>
            <a:prstGeom prst="rect">
              <a:avLst/>
            </a:prstGeom>
          </p:spPr>
        </p:pic>
        <p:pic>
          <p:nvPicPr>
            <p:cNvPr id="7" name="Graphic 6" descr="Link with solid fill">
              <a:hlinkClick r:id="rId19" action="ppaction://hlinksldjump"/>
              <a:extLst>
                <a:ext uri="{FF2B5EF4-FFF2-40B4-BE49-F238E27FC236}">
                  <a16:creationId xmlns:a16="http://schemas.microsoft.com/office/drawing/2014/main" id="{C618F9C4-08E1-DBC7-945C-F7C49B64DB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393727"/>
              <a:ext cx="279272" cy="279272"/>
            </a:xfrm>
            <a:prstGeom prst="rect">
              <a:avLst/>
            </a:prstGeom>
          </p:spPr>
        </p:pic>
        <p:pic>
          <p:nvPicPr>
            <p:cNvPr id="8" name="Graphic 7" descr="Link with solid fill">
              <a:hlinkClick r:id="rId20" action="ppaction://hlinksldjump"/>
              <a:extLst>
                <a:ext uri="{FF2B5EF4-FFF2-40B4-BE49-F238E27FC236}">
                  <a16:creationId xmlns:a16="http://schemas.microsoft.com/office/drawing/2014/main" id="{8B01EE7B-6C93-1972-876E-FF9D2AE37B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746175"/>
              <a:ext cx="279272" cy="279272"/>
            </a:xfrm>
            <a:prstGeom prst="rect">
              <a:avLst/>
            </a:prstGeom>
          </p:spPr>
        </p:pic>
      </p:gr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https://www.kaggle.com/sunedition</a:t>
            </a:r>
          </a:p>
          <a:p>
            <a:endParaRPr lang="en-ZA" b="1" dirty="0"/>
          </a:p>
          <a:p>
            <a:r>
              <a:rPr lang="en-ZA" b="1" dirty="0"/>
              <a:t>Count </a:t>
            </a:r>
            <a:r>
              <a:rPr lang="en-ZA" dirty="0"/>
              <a:t>– 15,786</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421591" y="728195"/>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8263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6649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pic>
        <p:nvPicPr>
          <p:cNvPr id="3" name="Picture 2">
            <a:extLst>
              <a:ext uri="{FF2B5EF4-FFF2-40B4-BE49-F238E27FC236}">
                <a16:creationId xmlns:a16="http://schemas.microsoft.com/office/drawing/2014/main" id="{6894ABC3-D6D7-800A-21FE-6A7FB144DE7C}"/>
              </a:ext>
            </a:extLst>
          </p:cNvPr>
          <p:cNvPicPr>
            <a:picLocks noChangeAspect="1"/>
          </p:cNvPicPr>
          <p:nvPr/>
        </p:nvPicPr>
        <p:blipFill>
          <a:blip r:embed="rId4"/>
          <a:srcRect/>
          <a:stretch/>
        </p:blipFill>
        <p:spPr>
          <a:xfrm>
            <a:off x="510132"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347567" y="2098992"/>
            <a:ext cx="1828011" cy="369332"/>
          </a:xfrm>
          <a:prstGeom prst="rect">
            <a:avLst/>
          </a:prstGeom>
          <a:noFill/>
        </p:spPr>
        <p:txBody>
          <a:bodyPr wrap="square">
            <a:spAutoFit/>
          </a:bodyPr>
          <a:lstStyle/>
          <a:p>
            <a:r>
              <a:rPr lang="en-US" sz="1800" dirty="0">
                <a:solidFill>
                  <a:srgbClr val="FFFF00"/>
                </a:solidFill>
              </a:rPr>
              <a:t>Original 460x345</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pic>
        <p:nvPicPr>
          <p:cNvPr id="9" name="Graphic 8" descr="Hamburger Menu Icon with solid fill">
            <a:hlinkClick r:id="rId5"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1603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1285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767A65-B37E-DD73-663E-18735853DE53}"/>
              </a:ext>
            </a:extLst>
          </p:cNvPr>
          <p:cNvSpPr>
            <a:spLocks noGrp="1"/>
          </p:cNvSpPr>
          <p:nvPr>
            <p:ph type="body" sz="quarter" idx="12"/>
          </p:nvPr>
        </p:nvSpPr>
        <p:spPr>
          <a:xfrm>
            <a:off x="6265656" y="1868045"/>
            <a:ext cx="4564601" cy="365125"/>
          </a:xfrm>
        </p:spPr>
        <p:txBody>
          <a:bodyPr/>
          <a:lstStyle/>
          <a:p>
            <a:r>
              <a:rPr lang="en-US" dirty="0"/>
              <a:t>ANN and CNN</a:t>
            </a:r>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1700952" y="5604626"/>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
        <p:nvSpPr>
          <p:cNvPr id="22" name="TextBox 21">
            <a:extLst>
              <a:ext uri="{FF2B5EF4-FFF2-40B4-BE49-F238E27FC236}">
                <a16:creationId xmlns:a16="http://schemas.microsoft.com/office/drawing/2014/main" id="{92975625-53B3-8377-1E0D-A6A014E9576F}"/>
              </a:ext>
            </a:extLst>
          </p:cNvPr>
          <p:cNvSpPr txBox="1"/>
          <p:nvPr/>
        </p:nvSpPr>
        <p:spPr>
          <a:xfrm>
            <a:off x="6316817" y="1316081"/>
            <a:ext cx="6096000" cy="369332"/>
          </a:xfrm>
          <a:prstGeom prst="rect">
            <a:avLst/>
          </a:prstGeom>
          <a:noFill/>
        </p:spPr>
        <p:txBody>
          <a:bodyPr wrap="square">
            <a:spAutoFit/>
          </a:bodyPr>
          <a:lstStyle/>
          <a:p>
            <a:r>
              <a:rPr lang="en-US" dirty="0">
                <a:solidFill>
                  <a:srgbClr val="FFFF00"/>
                </a:solidFill>
              </a:rPr>
              <a:t>Which machine learning method will I use?</a:t>
            </a:r>
            <a:endParaRPr lang="en-US" dirty="0"/>
          </a:p>
        </p:txBody>
      </p:sp>
      <p:pic>
        <p:nvPicPr>
          <p:cNvPr id="24" name="Picture 23">
            <a:extLst>
              <a:ext uri="{FF2B5EF4-FFF2-40B4-BE49-F238E27FC236}">
                <a16:creationId xmlns:a16="http://schemas.microsoft.com/office/drawing/2014/main" id="{87D2DD54-116B-91CD-66F9-2E9B9D93F2FF}"/>
              </a:ext>
            </a:extLst>
          </p:cNvPr>
          <p:cNvPicPr>
            <a:picLocks noChangeAspect="1"/>
          </p:cNvPicPr>
          <p:nvPr/>
        </p:nvPicPr>
        <p:blipFill>
          <a:blip r:embed="rId2"/>
          <a:stretch>
            <a:fillRect/>
          </a:stretch>
        </p:blipFill>
        <p:spPr>
          <a:xfrm>
            <a:off x="357516" y="1801484"/>
            <a:ext cx="5314414" cy="3687071"/>
          </a:xfrm>
          <a:prstGeom prst="rect">
            <a:avLst/>
          </a:prstGeom>
        </p:spPr>
      </p:pic>
      <p:pic>
        <p:nvPicPr>
          <p:cNvPr id="27" name="Picture 26">
            <a:extLst>
              <a:ext uri="{FF2B5EF4-FFF2-40B4-BE49-F238E27FC236}">
                <a16:creationId xmlns:a16="http://schemas.microsoft.com/office/drawing/2014/main" id="{52A8D795-A29A-7E89-0C43-40E76D21DCE4}"/>
              </a:ext>
            </a:extLst>
          </p:cNvPr>
          <p:cNvPicPr>
            <a:picLocks noChangeAspect="1"/>
          </p:cNvPicPr>
          <p:nvPr/>
        </p:nvPicPr>
        <p:blipFill>
          <a:blip r:embed="rId3"/>
          <a:stretch>
            <a:fillRect/>
          </a:stretch>
        </p:blipFill>
        <p:spPr>
          <a:xfrm>
            <a:off x="5828874" y="3853756"/>
            <a:ext cx="5751444" cy="1634799"/>
          </a:xfrm>
          <a:prstGeom prst="rect">
            <a:avLst/>
          </a:prstGeom>
        </p:spPr>
      </p:pic>
      <p:sp>
        <p:nvSpPr>
          <p:cNvPr id="28" name="TextBox 27">
            <a:extLst>
              <a:ext uri="{FF2B5EF4-FFF2-40B4-BE49-F238E27FC236}">
                <a16:creationId xmlns:a16="http://schemas.microsoft.com/office/drawing/2014/main" id="{6095D103-F29B-B047-AEF3-BC476C46AA19}"/>
              </a:ext>
            </a:extLst>
          </p:cNvPr>
          <p:cNvSpPr txBox="1"/>
          <p:nvPr/>
        </p:nvSpPr>
        <p:spPr>
          <a:xfrm>
            <a:off x="5798225" y="2349241"/>
            <a:ext cx="5751444" cy="1384995"/>
          </a:xfrm>
          <a:prstGeom prst="rect">
            <a:avLst/>
          </a:prstGeom>
          <a:noFill/>
        </p:spPr>
        <p:txBody>
          <a:bodyPr wrap="square">
            <a:spAutoFit/>
          </a:bodyPr>
          <a:lstStyle/>
          <a:p>
            <a:r>
              <a:rPr lang="en-US" sz="1400" dirty="0">
                <a:solidFill>
                  <a:schemeClr val="bg1"/>
                </a:solidFill>
              </a:rPr>
              <a:t>The only notable difference between CNNs (convolutional neural networks) and ANNs (artificial neural networks) is that they are mostly employed in the field of pattern recognition with images. CNNs enable encoded image-specific features into the architecture, making the net work more suited for image-focused tasks while also reduction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640656" y="1378323"/>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Artificial Neural Networks</a:t>
            </a:r>
          </a:p>
        </p:txBody>
      </p:sp>
      <p:pic>
        <p:nvPicPr>
          <p:cNvPr id="2" name="Graphic 1" descr="Hamburger Menu Icon with solid fill">
            <a:hlinkClick r:id="rId4"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43726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3639425" y="1419437"/>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7" name="TextBox 6">
            <a:extLst>
              <a:ext uri="{FF2B5EF4-FFF2-40B4-BE49-F238E27FC236}">
                <a16:creationId xmlns:a16="http://schemas.microsoft.com/office/drawing/2014/main" id="{FC6B884C-BBFA-C7CE-7192-B7BC62428C1D}"/>
              </a:ext>
            </a:extLst>
          </p:cNvPr>
          <p:cNvSpPr txBox="1"/>
          <p:nvPr/>
        </p:nvSpPr>
        <p:spPr>
          <a:xfrm>
            <a:off x="7921906" y="4521435"/>
            <a:ext cx="1716157" cy="369332"/>
          </a:xfrm>
          <a:prstGeom prst="rect">
            <a:avLst/>
          </a:prstGeom>
          <a:noFill/>
        </p:spPr>
        <p:txBody>
          <a:bodyPr wrap="square" rtlCol="0">
            <a:spAutoFit/>
          </a:bodyPr>
          <a:lstStyle/>
          <a:p>
            <a:r>
              <a:rPr lang="de-DE" dirty="0">
                <a:solidFill>
                  <a:schemeClr val="bg1"/>
                </a:solidFill>
              </a:rPr>
              <a:t>[Bishop, 117]</a:t>
            </a:r>
            <a:endParaRPr lang="en-US" dirty="0">
              <a:solidFill>
                <a:schemeClr val="bg1"/>
              </a:solidFill>
            </a:endParaRPr>
          </a:p>
        </p:txBody>
      </p:sp>
      <p:pic>
        <p:nvPicPr>
          <p:cNvPr id="8" name="Picture 7">
            <a:extLst>
              <a:ext uri="{FF2B5EF4-FFF2-40B4-BE49-F238E27FC236}">
                <a16:creationId xmlns:a16="http://schemas.microsoft.com/office/drawing/2014/main" id="{695D4EDF-EBAA-C7EA-2769-3730C5D033A4}"/>
              </a:ext>
            </a:extLst>
          </p:cNvPr>
          <p:cNvPicPr>
            <a:picLocks noChangeAspect="1"/>
          </p:cNvPicPr>
          <p:nvPr/>
        </p:nvPicPr>
        <p:blipFill>
          <a:blip r:embed="rId2"/>
          <a:stretch>
            <a:fillRect/>
          </a:stretch>
        </p:blipFill>
        <p:spPr>
          <a:xfrm>
            <a:off x="424866" y="2765159"/>
            <a:ext cx="5855001" cy="3378374"/>
          </a:xfrm>
          <a:prstGeom prst="rect">
            <a:avLst/>
          </a:prstGeom>
        </p:spPr>
      </p:pic>
      <p:sp>
        <p:nvSpPr>
          <p:cNvPr id="9" name="TextBox 8">
            <a:extLst>
              <a:ext uri="{FF2B5EF4-FFF2-40B4-BE49-F238E27FC236}">
                <a16:creationId xmlns:a16="http://schemas.microsoft.com/office/drawing/2014/main" id="{51D915DC-28B9-50BE-4071-138648F52F86}"/>
              </a:ext>
            </a:extLst>
          </p:cNvPr>
          <p:cNvSpPr txBox="1"/>
          <p:nvPr/>
        </p:nvSpPr>
        <p:spPr>
          <a:xfrm>
            <a:off x="6626506" y="2726102"/>
            <a:ext cx="4306958" cy="1477328"/>
          </a:xfrm>
          <a:prstGeom prst="rect">
            <a:avLst/>
          </a:prstGeom>
          <a:noFill/>
        </p:spPr>
        <p:txBody>
          <a:bodyPr wrap="square" rtlCol="0">
            <a:spAutoFit/>
          </a:bodyPr>
          <a:lstStyle/>
          <a:p>
            <a:pPr algn="ctr"/>
            <a:r>
              <a:rPr lang="en-US" dirty="0">
                <a:solidFill>
                  <a:schemeClr val="bg1"/>
                </a:solidFill>
              </a:rPr>
              <a:t>„We shall view feed-forward neural networks as providing a general framework for representing non-linear functional mappings between a set of input variables and a set of output 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A6CBA-824D-4F13-682A-18C20ED40903}"/>
                  </a:ext>
                </a:extLst>
              </p:cNvPr>
              <p:cNvSpPr txBox="1"/>
              <p:nvPr/>
            </p:nvSpPr>
            <p:spPr>
              <a:xfrm>
                <a:off x="6626506" y="5076674"/>
                <a:ext cx="4892513" cy="1236877"/>
              </a:xfrm>
              <a:prstGeom prst="rect">
                <a:avLst/>
              </a:prstGeom>
              <a:noFill/>
            </p:spPr>
            <p:txBody>
              <a:bodyPr wrap="square" rtlCol="0">
                <a:spAutoFit/>
              </a:bodyPr>
              <a:lstStyle/>
              <a:p>
                <a:r>
                  <a:rPr lang="en-US" dirty="0">
                    <a:solidFill>
                      <a:schemeClr val="bg1"/>
                    </a:solidFill>
                  </a:rPr>
                  <a:t>Three main parts for a neural network: </a:t>
                </a:r>
              </a:p>
              <a:p>
                <a:r>
                  <a:rPr lang="en-US" dirty="0">
                    <a:solidFill>
                      <a:schemeClr val="accent3"/>
                    </a:solidFill>
                  </a:rPr>
                  <a:t>Input layer</a:t>
                </a:r>
                <a:r>
                  <a:rPr lang="de-DE" dirty="0">
                    <a:solidFill>
                      <a:schemeClr val="accent3"/>
                    </a:solidFill>
                  </a:rPr>
                  <a:t>	</a:t>
                </a:r>
                <a14:m>
                  <m:oMath xmlns:m="http://schemas.openxmlformats.org/officeDocument/2006/math">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1,…</m:t>
                        </m:r>
                      </m:sub>
                    </m:sSub>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𝑑</m:t>
                        </m:r>
                      </m:sub>
                    </m:sSub>
                  </m:oMath>
                </a14:m>
                <a:endParaRPr lang="de-DE" dirty="0">
                  <a:solidFill>
                    <a:schemeClr val="accent3"/>
                  </a:solidFill>
                </a:endParaRPr>
              </a:p>
              <a:p>
                <a:r>
                  <a:rPr lang="en-US" dirty="0">
                    <a:solidFill>
                      <a:srgbClr val="FFC000"/>
                    </a:solidFill>
                  </a:rPr>
                  <a:t>Hidden layers</a:t>
                </a:r>
                <a:r>
                  <a:rPr lang="de-DE" dirty="0">
                    <a:solidFill>
                      <a:srgbClr val="FFC000"/>
                    </a:solidFill>
                  </a:rPr>
                  <a:t>	</a:t>
                </a:r>
                <a14:m>
                  <m:oMath xmlns:m="http://schemas.openxmlformats.org/officeDocument/2006/math">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1,…</m:t>
                        </m:r>
                      </m:sub>
                    </m:sSub>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𝑀</m:t>
                        </m:r>
                      </m:sub>
                    </m:sSub>
                  </m:oMath>
                </a14:m>
                <a:endParaRPr lang="en-US" b="0" dirty="0">
                  <a:solidFill>
                    <a:srgbClr val="FFC000"/>
                  </a:solidFill>
                </a:endParaRPr>
              </a:p>
              <a:p>
                <a:r>
                  <a:rPr lang="en-US" dirty="0">
                    <a:solidFill>
                      <a:schemeClr val="accent5"/>
                    </a:solidFill>
                  </a:rPr>
                  <a:t>Output layer</a:t>
                </a:r>
                <a:r>
                  <a:rPr lang="de-DE" dirty="0">
                    <a:solidFill>
                      <a:schemeClr val="accent5"/>
                    </a:solidFill>
                  </a:rPr>
                  <a:t>	</a:t>
                </a:r>
                <a14:m>
                  <m:oMath xmlns:m="http://schemas.openxmlformats.org/officeDocument/2006/math">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1,…</m:t>
                        </m:r>
                      </m:sub>
                    </m:sSub>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𝑐</m:t>
                        </m:r>
                      </m:sub>
                    </m:sSub>
                  </m:oMath>
                </a14:m>
                <a:endParaRPr lang="en-US" dirty="0">
                  <a:solidFill>
                    <a:schemeClr val="accent5"/>
                  </a:solidFill>
                </a:endParaRPr>
              </a:p>
            </p:txBody>
          </p:sp>
        </mc:Choice>
        <mc:Fallback xmlns="">
          <p:sp>
            <p:nvSpPr>
              <p:cNvPr id="10" name="TextBox 9">
                <a:extLst>
                  <a:ext uri="{FF2B5EF4-FFF2-40B4-BE49-F238E27FC236}">
                    <a16:creationId xmlns:a16="http://schemas.microsoft.com/office/drawing/2014/main" id="{AD7A6CBA-824D-4F13-682A-18C20ED40903}"/>
                  </a:ext>
                </a:extLst>
              </p:cNvPr>
              <p:cNvSpPr txBox="1">
                <a:spLocks noRot="1" noChangeAspect="1" noMove="1" noResize="1" noEditPoints="1" noAdjustHandles="1" noChangeArrowheads="1" noChangeShapeType="1" noTextEdit="1"/>
              </p:cNvSpPr>
              <p:nvPr/>
            </p:nvSpPr>
            <p:spPr>
              <a:xfrm>
                <a:off x="6626506" y="5076674"/>
                <a:ext cx="4892513" cy="1236877"/>
              </a:xfrm>
              <a:prstGeom prst="rect">
                <a:avLst/>
              </a:prstGeom>
              <a:blipFill>
                <a:blip r:embed="rId3"/>
                <a:stretch>
                  <a:fillRect l="-996" t="-2956" b="-6404"/>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B4A5BAF-EFD3-736F-62DC-B1D916EFDFC8}"/>
              </a:ext>
            </a:extLst>
          </p:cNvPr>
          <p:cNvSpPr txBox="1">
            <a:spLocks/>
          </p:cNvSpPr>
          <p:nvPr/>
        </p:nvSpPr>
        <p:spPr>
          <a:xfrm>
            <a:off x="952082" y="219975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Feed-Forward Neural Networks</a:t>
            </a:r>
          </a:p>
        </p:txBody>
      </p:sp>
    </p:spTree>
    <p:extLst>
      <p:ext uri="{BB962C8B-B14F-4D97-AF65-F5344CB8AC3E}">
        <p14:creationId xmlns:p14="http://schemas.microsoft.com/office/powerpoint/2010/main" val="3823491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6096000" y="1183924"/>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25" name="Text Placeholder 2">
            <a:extLst>
              <a:ext uri="{FF2B5EF4-FFF2-40B4-BE49-F238E27FC236}">
                <a16:creationId xmlns:a16="http://schemas.microsoft.com/office/drawing/2014/main" id="{20B403B2-3DB6-4A0F-77BB-360F3A6C92B1}"/>
              </a:ext>
            </a:extLst>
          </p:cNvPr>
          <p:cNvSpPr txBox="1">
            <a:spLocks/>
          </p:cNvSpPr>
          <p:nvPr/>
        </p:nvSpPr>
        <p:spPr>
          <a:xfrm>
            <a:off x="3338769" y="1841054"/>
            <a:ext cx="2654858" cy="482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solidFill>
                  <a:schemeClr val="accent6"/>
                </a:solidFill>
              </a:rPr>
              <a:t>Feed-Forward ANN</a:t>
            </a:r>
            <a:endParaRPr lang="en-US" sz="2400" b="1" dirty="0">
              <a:solidFill>
                <a:schemeClr val="accent6"/>
              </a:solidFill>
            </a:endParaRPr>
          </a:p>
        </p:txBody>
      </p:sp>
      <p:sp>
        <p:nvSpPr>
          <p:cNvPr id="26" name="TextBox 25">
            <a:extLst>
              <a:ext uri="{FF2B5EF4-FFF2-40B4-BE49-F238E27FC236}">
                <a16:creationId xmlns:a16="http://schemas.microsoft.com/office/drawing/2014/main" id="{110023FE-FB43-D803-1134-D80A1180A147}"/>
              </a:ext>
            </a:extLst>
          </p:cNvPr>
          <p:cNvSpPr txBox="1"/>
          <p:nvPr/>
        </p:nvSpPr>
        <p:spPr>
          <a:xfrm>
            <a:off x="4196120" y="3474117"/>
            <a:ext cx="1128984" cy="369332"/>
          </a:xfrm>
          <a:prstGeom prst="rect">
            <a:avLst/>
          </a:prstGeom>
          <a:noFill/>
        </p:spPr>
        <p:txBody>
          <a:bodyPr wrap="square" rtlCol="0">
            <a:spAutoFit/>
          </a:bodyPr>
          <a:lstStyle/>
          <a:p>
            <a:r>
              <a:rPr lang="de-DE" dirty="0">
                <a:solidFill>
                  <a:schemeClr val="accent3"/>
                </a:solidFill>
              </a:rPr>
              <a:t>d: Inputs</a:t>
            </a:r>
            <a:endParaRPr lang="de-DE" dirty="0">
              <a:solidFill>
                <a:schemeClr val="accent5"/>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0F0075-CBF1-BF7F-AA90-D0B73592E010}"/>
                  </a:ext>
                </a:extLst>
              </p:cNvPr>
              <p:cNvSpPr txBox="1"/>
              <p:nvPr/>
            </p:nvSpPr>
            <p:spPr>
              <a:xfrm>
                <a:off x="1733437" y="3237813"/>
                <a:ext cx="2242280"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𝑑</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𝑗𝑖</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e>
                      </m:nary>
                    </m:oMath>
                  </m:oMathPara>
                </a14:m>
                <a:endParaRPr lang="en-US" dirty="0">
                  <a:solidFill>
                    <a:schemeClr val="bg1"/>
                  </a:solidFill>
                </a:endParaRPr>
              </a:p>
            </p:txBody>
          </p:sp>
        </mc:Choice>
        <mc:Fallback xmlns="">
          <p:sp>
            <p:nvSpPr>
              <p:cNvPr id="27" name="TextBox 26">
                <a:extLst>
                  <a:ext uri="{FF2B5EF4-FFF2-40B4-BE49-F238E27FC236}">
                    <a16:creationId xmlns:a16="http://schemas.microsoft.com/office/drawing/2014/main" id="{910F0075-CBF1-BF7F-AA90-D0B73592E010}"/>
                  </a:ext>
                </a:extLst>
              </p:cNvPr>
              <p:cNvSpPr txBox="1">
                <a:spLocks noRot="1" noChangeAspect="1" noMove="1" noResize="1" noEditPoints="1" noAdjustHandles="1" noChangeArrowheads="1" noChangeShapeType="1" noTextEdit="1"/>
              </p:cNvSpPr>
              <p:nvPr/>
            </p:nvSpPr>
            <p:spPr>
              <a:xfrm>
                <a:off x="1733437" y="3237813"/>
                <a:ext cx="2242280" cy="7845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29B0A2A-06F6-7A8F-B3A7-48BC204D0CE5}"/>
                  </a:ext>
                </a:extLst>
              </p:cNvPr>
              <p:cNvSpPr txBox="1"/>
              <p:nvPr/>
            </p:nvSpPr>
            <p:spPr>
              <a:xfrm>
                <a:off x="1485034" y="4287169"/>
                <a:ext cx="3136740" cy="768544"/>
              </a:xfrm>
              <a:prstGeom prst="rect">
                <a:avLst/>
              </a:prstGeom>
              <a:noFill/>
            </p:spPr>
            <p:txBody>
              <a:bodyPr wrap="square">
                <a:spAutoFit/>
              </a:bodyPr>
              <a:lstStyle/>
              <a:p>
                <a14:m>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𝑗𝑖</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weight in first layer</a:t>
                </a:r>
              </a:p>
              <a:p>
                <a14:m>
                  <m:oMath xmlns:m="http://schemas.openxmlformats.org/officeDocument/2006/math">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m:t>
                        </m:r>
                        <m:r>
                          <a:rPr lang="en-US" sz="1600" i="1">
                            <a:solidFill>
                              <a:schemeClr val="bg1"/>
                            </a:solidFill>
                            <a:latin typeface="Cambria Math" panose="02040503050406030204" pitchFamily="18" charset="0"/>
                          </a:rPr>
                          <m:t>0</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bias for hidden unit j</a:t>
                </a:r>
              </a:p>
            </p:txBody>
          </p:sp>
        </mc:Choice>
        <mc:Fallback xmlns="">
          <p:sp>
            <p:nvSpPr>
              <p:cNvPr id="28" name="TextBox 27">
                <a:extLst>
                  <a:ext uri="{FF2B5EF4-FFF2-40B4-BE49-F238E27FC236}">
                    <a16:creationId xmlns:a16="http://schemas.microsoft.com/office/drawing/2014/main" id="{929B0A2A-06F6-7A8F-B3A7-48BC204D0CE5}"/>
                  </a:ext>
                </a:extLst>
              </p:cNvPr>
              <p:cNvSpPr txBox="1">
                <a:spLocks noRot="1" noChangeAspect="1" noMove="1" noResize="1" noEditPoints="1" noAdjustHandles="1" noChangeArrowheads="1" noChangeShapeType="1" noTextEdit="1"/>
              </p:cNvSpPr>
              <p:nvPr/>
            </p:nvSpPr>
            <p:spPr>
              <a:xfrm>
                <a:off x="1485034" y="4287169"/>
                <a:ext cx="3136740" cy="768544"/>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CF32BBF-82E8-9438-2D10-813CEE00AEDC}"/>
                  </a:ext>
                </a:extLst>
              </p:cNvPr>
              <p:cNvSpPr txBox="1"/>
              <p:nvPr/>
            </p:nvSpPr>
            <p:spPr>
              <a:xfrm>
                <a:off x="2091774" y="5918149"/>
                <a:ext cx="108119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𝑧</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9" name="TextBox 28">
                <a:extLst>
                  <a:ext uri="{FF2B5EF4-FFF2-40B4-BE49-F238E27FC236}">
                    <a16:creationId xmlns:a16="http://schemas.microsoft.com/office/drawing/2014/main" id="{ECF32BBF-82E8-9438-2D10-813CEE00AEDC}"/>
                  </a:ext>
                </a:extLst>
              </p:cNvPr>
              <p:cNvSpPr txBox="1">
                <a:spLocks noRot="1" noChangeAspect="1" noMove="1" noResize="1" noEditPoints="1" noAdjustHandles="1" noChangeArrowheads="1" noChangeShapeType="1" noTextEdit="1"/>
              </p:cNvSpPr>
              <p:nvPr/>
            </p:nvSpPr>
            <p:spPr>
              <a:xfrm>
                <a:off x="2091774" y="5918149"/>
                <a:ext cx="1081193" cy="299313"/>
              </a:xfrm>
              <a:prstGeom prst="rect">
                <a:avLst/>
              </a:prstGeom>
              <a:blipFill>
                <a:blip r:embed="rId4"/>
                <a:stretch>
                  <a:fillRect l="-2260" r="-7910"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F80B5C-E114-5F5A-75EE-349787301D92}"/>
                  </a:ext>
                </a:extLst>
              </p:cNvPr>
              <p:cNvSpPr txBox="1"/>
              <p:nvPr/>
            </p:nvSpPr>
            <p:spPr>
              <a:xfrm>
                <a:off x="1617555" y="5354639"/>
                <a:ext cx="2871698" cy="338554"/>
              </a:xfrm>
              <a:prstGeom prst="rect">
                <a:avLst/>
              </a:prstGeom>
              <a:noFill/>
            </p:spPr>
            <p:txBody>
              <a:bodyPr wrap="square">
                <a:spAutoFit/>
              </a:bodyPr>
              <a:lstStyle/>
              <a:p>
                <a14:m>
                  <m:oMath xmlns:m="http://schemas.openxmlformats.org/officeDocument/2006/math">
                    <m:r>
                      <a:rPr lang="en-US" sz="1600" b="1" i="1" smtClean="0">
                        <a:solidFill>
                          <a:schemeClr val="bg1"/>
                        </a:solidFill>
                        <a:latin typeface="Cambria Math" panose="02040503050406030204" pitchFamily="18" charset="0"/>
                      </a:rPr>
                      <m:t>𝒈</m:t>
                    </m:r>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a:t>
                </a:r>
              </a:p>
            </p:txBody>
          </p:sp>
        </mc:Choice>
        <mc:Fallback xmlns="">
          <p:sp>
            <p:nvSpPr>
              <p:cNvPr id="30" name="TextBox 29">
                <a:extLst>
                  <a:ext uri="{FF2B5EF4-FFF2-40B4-BE49-F238E27FC236}">
                    <a16:creationId xmlns:a16="http://schemas.microsoft.com/office/drawing/2014/main" id="{BDF80B5C-E114-5F5A-75EE-349787301D92}"/>
                  </a:ext>
                </a:extLst>
              </p:cNvPr>
              <p:cNvSpPr txBox="1">
                <a:spLocks noRot="1" noChangeAspect="1" noMove="1" noResize="1" noEditPoints="1" noAdjustHandles="1" noChangeArrowheads="1" noChangeShapeType="1" noTextEdit="1"/>
              </p:cNvSpPr>
              <p:nvPr/>
            </p:nvSpPr>
            <p:spPr>
              <a:xfrm>
                <a:off x="1617555" y="5354639"/>
                <a:ext cx="2871698" cy="338554"/>
              </a:xfrm>
              <a:prstGeom prst="rect">
                <a:avLst/>
              </a:prstGeom>
              <a:blipFill>
                <a:blip r:embed="rId5"/>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DD0907D-6D96-C666-693B-09EDCE0A2FF5}"/>
                  </a:ext>
                </a:extLst>
              </p:cNvPr>
              <p:cNvSpPr txBox="1"/>
              <p:nvPr/>
            </p:nvSpPr>
            <p:spPr>
              <a:xfrm>
                <a:off x="7264792" y="3235868"/>
                <a:ext cx="2271391"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e>
                      </m:nary>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5DD0907D-6D96-C666-693B-09EDCE0A2FF5}"/>
                  </a:ext>
                </a:extLst>
              </p:cNvPr>
              <p:cNvSpPr txBox="1">
                <a:spLocks noRot="1" noChangeAspect="1" noMove="1" noResize="1" noEditPoints="1" noAdjustHandles="1" noChangeArrowheads="1" noChangeShapeType="1" noTextEdit="1"/>
              </p:cNvSpPr>
              <p:nvPr/>
            </p:nvSpPr>
            <p:spPr>
              <a:xfrm>
                <a:off x="7264792" y="3235868"/>
                <a:ext cx="2271391" cy="810222"/>
              </a:xfrm>
              <a:prstGeom prst="rect">
                <a:avLst/>
              </a:prstGeom>
              <a:blipFill>
                <a:blip r:embed="rId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AD0C90E-890D-2042-209F-A1866D575189}"/>
              </a:ext>
            </a:extLst>
          </p:cNvPr>
          <p:cNvSpPr txBox="1"/>
          <p:nvPr/>
        </p:nvSpPr>
        <p:spPr>
          <a:xfrm>
            <a:off x="1485034" y="2661066"/>
            <a:ext cx="3375867" cy="369332"/>
          </a:xfrm>
          <a:prstGeom prst="rect">
            <a:avLst/>
          </a:prstGeom>
          <a:noFill/>
        </p:spPr>
        <p:txBody>
          <a:bodyPr wrap="square" rtlCol="0">
            <a:spAutoFit/>
          </a:bodyPr>
          <a:lstStyle/>
          <a:p>
            <a:r>
              <a:rPr lang="en-US" b="1" dirty="0">
                <a:solidFill>
                  <a:schemeClr val="bg1"/>
                </a:solidFill>
              </a:rPr>
              <a:t>Output of the hidden-unit</a:t>
            </a:r>
          </a:p>
        </p:txBody>
      </p:sp>
      <p:sp>
        <p:nvSpPr>
          <p:cNvPr id="33" name="TextBox 32">
            <a:extLst>
              <a:ext uri="{FF2B5EF4-FFF2-40B4-BE49-F238E27FC236}">
                <a16:creationId xmlns:a16="http://schemas.microsoft.com/office/drawing/2014/main" id="{379CEC1F-01E5-0572-2F69-364BE5DF016C}"/>
              </a:ext>
            </a:extLst>
          </p:cNvPr>
          <p:cNvSpPr txBox="1"/>
          <p:nvPr/>
        </p:nvSpPr>
        <p:spPr>
          <a:xfrm>
            <a:off x="7416749" y="2661066"/>
            <a:ext cx="2385835" cy="369332"/>
          </a:xfrm>
          <a:prstGeom prst="rect">
            <a:avLst/>
          </a:prstGeom>
          <a:noFill/>
        </p:spPr>
        <p:txBody>
          <a:bodyPr wrap="square" rtlCol="0">
            <a:spAutoFit/>
          </a:bodyPr>
          <a:lstStyle/>
          <a:p>
            <a:r>
              <a:rPr lang="en-US" b="1" dirty="0">
                <a:solidFill>
                  <a:schemeClr val="bg1"/>
                </a:solidFill>
              </a:rPr>
              <a:t>Output of the network</a:t>
            </a:r>
          </a:p>
        </p:txBody>
      </p:sp>
      <p:sp>
        <p:nvSpPr>
          <p:cNvPr id="34" name="TextBox 33">
            <a:extLst>
              <a:ext uri="{FF2B5EF4-FFF2-40B4-BE49-F238E27FC236}">
                <a16:creationId xmlns:a16="http://schemas.microsoft.com/office/drawing/2014/main" id="{963AEAF6-67A5-7305-6AA2-EABFE01A2F88}"/>
              </a:ext>
            </a:extLst>
          </p:cNvPr>
          <p:cNvSpPr txBox="1"/>
          <p:nvPr/>
        </p:nvSpPr>
        <p:spPr>
          <a:xfrm>
            <a:off x="6901379" y="4214310"/>
            <a:ext cx="4364030" cy="369332"/>
          </a:xfrm>
          <a:prstGeom prst="rect">
            <a:avLst/>
          </a:prstGeom>
          <a:noFill/>
        </p:spPr>
        <p:txBody>
          <a:bodyPr wrap="square" rtlCol="0">
            <a:spAutoFit/>
          </a:bodyPr>
          <a:lstStyle/>
          <a:p>
            <a:r>
              <a:rPr lang="en-US" b="1" dirty="0">
                <a:solidFill>
                  <a:schemeClr val="bg1"/>
                </a:solidFill>
              </a:rPr>
              <a:t>Complete function for figure 4.1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8A65D0-C972-835E-06BE-4AB30D964C22}"/>
                  </a:ext>
                </a:extLst>
              </p:cNvPr>
              <p:cNvSpPr txBox="1"/>
              <p:nvPr/>
            </p:nvSpPr>
            <p:spPr>
              <a:xfrm>
                <a:off x="6631026" y="5101871"/>
                <a:ext cx="335117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d>
                        <m:dPr>
                          <m:ctrlPr>
                            <a:rPr lang="de-DE"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𝑀</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𝑘𝑗</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sup>
                              </m:sSubSup>
                              <m:r>
                                <a:rPr lang="en-US" b="0" i="1" smtClean="0">
                                  <a:solidFill>
                                    <a:schemeClr val="bg1"/>
                                  </a:solidFill>
                                  <a:latin typeface="Cambria Math" panose="02040503050406030204" pitchFamily="18" charset="0"/>
                                </a:rPr>
                                <m:t>𝑔</m:t>
                              </m:r>
                              <m:d>
                                <m:dPr>
                                  <m:ctrlPr>
                                    <a:rPr lang="en-US"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𝑑</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𝑗𝑖</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e>
                                  </m:nary>
                                </m:e>
                              </m:d>
                            </m:e>
                          </m:nary>
                        </m:e>
                      </m:d>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888A65D0-C972-835E-06BE-4AB30D964C22}"/>
                  </a:ext>
                </a:extLst>
              </p:cNvPr>
              <p:cNvSpPr txBox="1">
                <a:spLocks noRot="1" noChangeAspect="1" noMove="1" noResize="1" noEditPoints="1" noAdjustHandles="1" noChangeArrowheads="1" noChangeShapeType="1" noTextEdit="1"/>
              </p:cNvSpPr>
              <p:nvPr/>
            </p:nvSpPr>
            <p:spPr>
              <a:xfrm>
                <a:off x="6631026" y="5101871"/>
                <a:ext cx="3351174" cy="8917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E31FE86-19EE-2DA6-33AD-A6C9C28883CD}"/>
                  </a:ext>
                </a:extLst>
              </p:cNvPr>
              <p:cNvSpPr txBox="1"/>
              <p:nvPr/>
            </p:nvSpPr>
            <p:spPr>
              <a:xfrm>
                <a:off x="6637652" y="4583642"/>
                <a:ext cx="4899279" cy="338554"/>
              </a:xfrm>
              <a:prstGeom prst="rect">
                <a:avLst/>
              </a:prstGeom>
              <a:noFill/>
            </p:spPr>
            <p:txBody>
              <a:bodyPr wrap="square">
                <a:spAutoFit/>
              </a:bodyPr>
              <a:lstStyle/>
              <a:p>
                <a14:m>
                  <m:oMath xmlns:m="http://schemas.openxmlformats.org/officeDocument/2006/math">
                    <m:acc>
                      <m:accPr>
                        <m:chr m:val="̃"/>
                        <m:ctrlPr>
                          <a:rPr lang="en-US" sz="1600" b="1" i="1" smtClean="0">
                            <a:solidFill>
                              <a:schemeClr val="bg1"/>
                            </a:solidFill>
                            <a:latin typeface="Cambria Math" panose="02040503050406030204" pitchFamily="18" charset="0"/>
                          </a:rPr>
                        </m:ctrlPr>
                      </m:accPr>
                      <m:e>
                        <m:r>
                          <a:rPr lang="de-DE" sz="1600" b="1" i="1" smtClean="0">
                            <a:solidFill>
                              <a:schemeClr val="bg1"/>
                            </a:solidFill>
                            <a:latin typeface="Cambria Math" panose="02040503050406030204" pitchFamily="18" charset="0"/>
                          </a:rPr>
                          <m:t>𝒈</m:t>
                        </m:r>
                      </m:e>
                    </m:acc>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 for the output units</a:t>
                </a:r>
              </a:p>
            </p:txBody>
          </p:sp>
        </mc:Choice>
        <mc:Fallback xmlns="">
          <p:sp>
            <p:nvSpPr>
              <p:cNvPr id="36" name="TextBox 35">
                <a:extLst>
                  <a:ext uri="{FF2B5EF4-FFF2-40B4-BE49-F238E27FC236}">
                    <a16:creationId xmlns:a16="http://schemas.microsoft.com/office/drawing/2014/main" id="{4E31FE86-19EE-2DA6-33AD-A6C9C28883CD}"/>
                  </a:ext>
                </a:extLst>
              </p:cNvPr>
              <p:cNvSpPr txBox="1">
                <a:spLocks noRot="1" noChangeAspect="1" noMove="1" noResize="1" noEditPoints="1" noAdjustHandles="1" noChangeArrowheads="1" noChangeShapeType="1" noTextEdit="1"/>
              </p:cNvSpPr>
              <p:nvPr/>
            </p:nvSpPr>
            <p:spPr>
              <a:xfrm>
                <a:off x="6637652" y="4583642"/>
                <a:ext cx="4899279" cy="338554"/>
              </a:xfrm>
              <a:prstGeom prst="rect">
                <a:avLst/>
              </a:prstGeom>
              <a:blipFill>
                <a:blip r:embed="rId8"/>
                <a:stretch>
                  <a:fillRect t="-5455" b="-2363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066D934-685C-E502-03B4-BDDEF631964B}"/>
              </a:ext>
            </a:extLst>
          </p:cNvPr>
          <p:cNvSpPr txBox="1"/>
          <p:nvPr/>
        </p:nvSpPr>
        <p:spPr>
          <a:xfrm>
            <a:off x="5917616" y="1849337"/>
            <a:ext cx="2168800" cy="369332"/>
          </a:xfrm>
          <a:prstGeom prst="rect">
            <a:avLst/>
          </a:prstGeom>
          <a:noFill/>
        </p:spPr>
        <p:txBody>
          <a:bodyPr wrap="square" rtlCol="0">
            <a:spAutoFit/>
          </a:bodyPr>
          <a:lstStyle/>
          <a:p>
            <a:r>
              <a:rPr lang="de-DE" dirty="0">
                <a:solidFill>
                  <a:schemeClr val="bg1"/>
                </a:solidFill>
              </a:rPr>
              <a:t>[Bishop, 116-119]</a:t>
            </a:r>
            <a:endParaRPr lang="en-US" dirty="0">
              <a:solidFill>
                <a:schemeClr val="bg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BD7140E-AF25-016E-DD5A-B0DC5E3B9873}"/>
                  </a:ext>
                </a:extLst>
              </p:cNvPr>
              <p:cNvSpPr txBox="1"/>
              <p:nvPr/>
            </p:nvSpPr>
            <p:spPr>
              <a:xfrm>
                <a:off x="6308035" y="624567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CBD7140E-AF25-016E-DD5A-B0DC5E3B9873}"/>
                  </a:ext>
                </a:extLst>
              </p:cNvPr>
              <p:cNvSpPr txBox="1">
                <a:spLocks noRot="1" noChangeAspect="1" noMove="1" noResize="1" noEditPoints="1" noAdjustHandles="1" noChangeArrowheads="1" noChangeShapeType="1" noTextEdit="1"/>
              </p:cNvSpPr>
              <p:nvPr/>
            </p:nvSpPr>
            <p:spPr>
              <a:xfrm>
                <a:off x="6308035" y="6245675"/>
                <a:ext cx="6096000" cy="369332"/>
              </a:xfrm>
              <a:prstGeom prst="rect">
                <a:avLst/>
              </a:prstGeom>
              <a:blipFill>
                <a:blip r:embed="rId9"/>
                <a:stretch>
                  <a:fillRect b="-1333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4553FC5-AC5A-E03D-BB06-FD4C0E0CA245}"/>
              </a:ext>
            </a:extLst>
          </p:cNvPr>
          <p:cNvSpPr txBox="1"/>
          <p:nvPr/>
        </p:nvSpPr>
        <p:spPr>
          <a:xfrm>
            <a:off x="6582337" y="6283179"/>
            <a:ext cx="1887960" cy="369332"/>
          </a:xfrm>
          <a:prstGeom prst="rect">
            <a:avLst/>
          </a:prstGeom>
          <a:noFill/>
        </p:spPr>
        <p:txBody>
          <a:bodyPr wrap="square">
            <a:spAutoFit/>
          </a:bodyPr>
          <a:lstStyle/>
          <a:p>
            <a:r>
              <a:rPr lang="en-US" b="1" i="1" dirty="0">
                <a:solidFill>
                  <a:schemeClr val="bg1"/>
                </a:solidFill>
              </a:rPr>
              <a:t>kth output unit</a:t>
            </a:r>
          </a:p>
        </p:txBody>
      </p:sp>
      <p:sp>
        <p:nvSpPr>
          <p:cNvPr id="7" name="TextBox 6">
            <a:extLst>
              <a:ext uri="{FF2B5EF4-FFF2-40B4-BE49-F238E27FC236}">
                <a16:creationId xmlns:a16="http://schemas.microsoft.com/office/drawing/2014/main" id="{28AF5881-1E08-3EFD-CD26-782A133BEDA8}"/>
              </a:ext>
            </a:extLst>
          </p:cNvPr>
          <p:cNvSpPr txBox="1"/>
          <p:nvPr/>
        </p:nvSpPr>
        <p:spPr>
          <a:xfrm>
            <a:off x="9586697" y="3475646"/>
            <a:ext cx="1881808" cy="369332"/>
          </a:xfrm>
          <a:prstGeom prst="rect">
            <a:avLst/>
          </a:prstGeom>
          <a:noFill/>
        </p:spPr>
        <p:txBody>
          <a:bodyPr wrap="square">
            <a:spAutoFit/>
          </a:bodyPr>
          <a:lstStyle/>
          <a:p>
            <a:r>
              <a:rPr lang="de-DE" dirty="0">
                <a:solidFill>
                  <a:srgbClr val="FFC000"/>
                </a:solidFill>
              </a:rPr>
              <a:t>M: Hidden-Units </a:t>
            </a:r>
            <a:endParaRPr lang="en-US" dirty="0"/>
          </a:p>
        </p:txBody>
      </p:sp>
    </p:spTree>
    <p:extLst>
      <p:ext uri="{BB962C8B-B14F-4D97-AF65-F5344CB8AC3E}">
        <p14:creationId xmlns:p14="http://schemas.microsoft.com/office/powerpoint/2010/main" val="1547914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515376" y="6368899"/>
            <a:ext cx="6096000" cy="307777"/>
          </a:xfrm>
          <a:prstGeom prst="rect">
            <a:avLst/>
          </a:prstGeom>
          <a:noFill/>
        </p:spPr>
        <p:txBody>
          <a:bodyPr wrap="square">
            <a:spAutoFit/>
          </a:bodyPr>
          <a:lstStyle/>
          <a:p>
            <a:r>
              <a:rPr lang="en-US" sz="1400" dirty="0">
                <a:solidFill>
                  <a:schemeClr val="bg1"/>
                </a:solidFill>
              </a:rPr>
              <a:t>https://cs231n.github.io/convolutional-networks/</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dirty="0">
                <a:solidFill>
                  <a:schemeClr val="bg1"/>
                </a:solidFill>
              </a:rPr>
              <a:t>https://www.researchgate.net/publication/285164623_An_Introduction_to_Convolutional_Neural_Networks</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408175"/>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15B445C9-F82B-0B03-AA55-26712ED7824C}"/>
              </a:ext>
            </a:extLst>
          </p:cNvPr>
          <p:cNvPicPr>
            <a:picLocks noChangeAspect="1"/>
          </p:cNvPicPr>
          <p:nvPr/>
        </p:nvPicPr>
        <p:blipFill>
          <a:blip r:embed="rId5"/>
          <a:stretch>
            <a:fillRect/>
          </a:stretch>
        </p:blipFill>
        <p:spPr>
          <a:xfrm>
            <a:off x="4897500" y="1155189"/>
            <a:ext cx="6227110" cy="2096812"/>
          </a:xfrm>
          <a:prstGeom prst="roundRect">
            <a:avLst/>
          </a:prstGeom>
        </p:spPr>
      </p:pic>
      <p:sp>
        <p:nvSpPr>
          <p:cNvPr id="9" name="TextBox 8">
            <a:extLst>
              <a:ext uri="{FF2B5EF4-FFF2-40B4-BE49-F238E27FC236}">
                <a16:creationId xmlns:a16="http://schemas.microsoft.com/office/drawing/2014/main" id="{EA836378-6646-C70A-0482-0BA6C118FF8D}"/>
              </a:ext>
            </a:extLst>
          </p:cNvPr>
          <p:cNvSpPr txBox="1"/>
          <p:nvPr/>
        </p:nvSpPr>
        <p:spPr>
          <a:xfrm>
            <a:off x="868738" y="1982450"/>
            <a:ext cx="3411775" cy="4278094"/>
          </a:xfrm>
          <a:prstGeom prst="rect">
            <a:avLst/>
          </a:prstGeom>
          <a:noFill/>
        </p:spPr>
        <p:txBody>
          <a:bodyPr wrap="square">
            <a:spAutoFit/>
          </a:bodyPr>
          <a:lstStyle/>
          <a:p>
            <a:r>
              <a:rPr lang="en-US" sz="1600" dirty="0">
                <a:solidFill>
                  <a:schemeClr val="bg1"/>
                </a:solidFill>
              </a:rPr>
              <a:t>The original image gets transformed layer by layer from the original pixel values to the final class scores.</a:t>
            </a:r>
          </a:p>
          <a:p>
            <a:endParaRPr lang="en-US" sz="1600" dirty="0">
              <a:solidFill>
                <a:schemeClr val="bg1"/>
              </a:solidFill>
            </a:endParaRPr>
          </a:p>
          <a:p>
            <a:endParaRPr lang="en-US" sz="1600" dirty="0">
              <a:solidFill>
                <a:schemeClr val="bg1"/>
              </a:solidFill>
            </a:endParaRPr>
          </a:p>
          <a:p>
            <a:r>
              <a:rPr lang="en-US" sz="1600" dirty="0">
                <a:solidFill>
                  <a:schemeClr val="bg1"/>
                </a:solidFill>
              </a:rPr>
              <a:t>Unlike standard ANNs, the neurons within any given layer will only connect to a small region of the layer preceding it. </a:t>
            </a:r>
          </a:p>
          <a:p>
            <a:endParaRPr lang="en-US" sz="1600" dirty="0">
              <a:solidFill>
                <a:schemeClr val="bg1"/>
              </a:solidFill>
            </a:endParaRPr>
          </a:p>
          <a:p>
            <a:endParaRPr lang="en-US" sz="1600" dirty="0">
              <a:solidFill>
                <a:schemeClr val="bg1"/>
              </a:solidFill>
            </a:endParaRPr>
          </a:p>
          <a:p>
            <a:r>
              <a:rPr lang="en-US" sz="1600" dirty="0">
                <a:solidFill>
                  <a:schemeClr val="bg1"/>
                </a:solidFill>
              </a:rPr>
              <a:t>The final output layer for CIFAR-10 would have dimensions of 1x1x10 because by the end of the architecture we will reduce the full image into a single vector of class scores, arranged along the depth dimension.</a:t>
            </a:r>
          </a:p>
        </p:txBody>
      </p:sp>
      <p:sp>
        <p:nvSpPr>
          <p:cNvPr id="14" name="TextBox 13">
            <a:extLst>
              <a:ext uri="{FF2B5EF4-FFF2-40B4-BE49-F238E27FC236}">
                <a16:creationId xmlns:a16="http://schemas.microsoft.com/office/drawing/2014/main" id="{36FE28A7-92D4-2BFD-A6B5-8F0D5EFB3235}"/>
              </a:ext>
            </a:extLst>
          </p:cNvPr>
          <p:cNvSpPr txBox="1"/>
          <p:nvPr/>
        </p:nvSpPr>
        <p:spPr>
          <a:xfrm>
            <a:off x="808947" y="6355664"/>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Daytona Pro Light"/>
                <a:ea typeface="+mn-ea"/>
                <a:cs typeface="+mn-cs"/>
              </a:rPr>
              <a:t>https://cs231n.github.io/convolutional-networks/</a:t>
            </a:r>
          </a:p>
        </p:txBody>
      </p:sp>
      <p:sp>
        <p:nvSpPr>
          <p:cNvPr id="10" name="TextBox 9">
            <a:extLst>
              <a:ext uri="{FF2B5EF4-FFF2-40B4-BE49-F238E27FC236}">
                <a16:creationId xmlns:a16="http://schemas.microsoft.com/office/drawing/2014/main" id="{41284B92-EE53-BDD7-24B0-FA04D58653BE}"/>
              </a:ext>
            </a:extLst>
          </p:cNvPr>
          <p:cNvSpPr txBox="1"/>
          <p:nvPr/>
        </p:nvSpPr>
        <p:spPr>
          <a:xfrm>
            <a:off x="4911618" y="3528825"/>
            <a:ext cx="6096000" cy="369332"/>
          </a:xfrm>
          <a:prstGeom prst="rect">
            <a:avLst/>
          </a:prstGeom>
          <a:noFill/>
        </p:spPr>
        <p:txBody>
          <a:bodyPr wrap="square">
            <a:spAutoFit/>
          </a:bodyPr>
          <a:lstStyle/>
          <a:p>
            <a:r>
              <a:rPr lang="en-US" sz="1800" dirty="0">
                <a:solidFill>
                  <a:srgbClr val="FFFF00"/>
                </a:solidFill>
              </a:rPr>
              <a:t>The next important thing is the filter applied to the image.</a:t>
            </a:r>
          </a:p>
        </p:txBody>
      </p:sp>
      <p:pic>
        <p:nvPicPr>
          <p:cNvPr id="15" name="Picture 14">
            <a:extLst>
              <a:ext uri="{FF2B5EF4-FFF2-40B4-BE49-F238E27FC236}">
                <a16:creationId xmlns:a16="http://schemas.microsoft.com/office/drawing/2014/main" id="{AACD42C1-FE3B-A448-B45B-9F4967ABADBB}"/>
              </a:ext>
            </a:extLst>
          </p:cNvPr>
          <p:cNvPicPr>
            <a:picLocks noChangeAspect="1"/>
          </p:cNvPicPr>
          <p:nvPr/>
        </p:nvPicPr>
        <p:blipFill>
          <a:blip r:embed="rId6"/>
          <a:stretch>
            <a:fillRect/>
          </a:stretch>
        </p:blipFill>
        <p:spPr>
          <a:xfrm>
            <a:off x="4897500" y="4413798"/>
            <a:ext cx="6363027" cy="1600282"/>
          </a:xfrm>
          <a:prstGeom prst="rect">
            <a:avLst/>
          </a:prstGeom>
        </p:spPr>
      </p:pic>
      <p:sp>
        <p:nvSpPr>
          <p:cNvPr id="17" name="TextBox 16">
            <a:extLst>
              <a:ext uri="{FF2B5EF4-FFF2-40B4-BE49-F238E27FC236}">
                <a16:creationId xmlns:a16="http://schemas.microsoft.com/office/drawing/2014/main" id="{9E110452-F70A-A880-23DA-DC2990EBA779}"/>
              </a:ext>
            </a:extLst>
          </p:cNvPr>
          <p:cNvSpPr txBox="1"/>
          <p:nvPr/>
        </p:nvSpPr>
        <p:spPr>
          <a:xfrm>
            <a:off x="5010157" y="6073438"/>
            <a:ext cx="6096000" cy="461665"/>
          </a:xfrm>
          <a:prstGeom prst="rect">
            <a:avLst/>
          </a:prstGeom>
          <a:noFill/>
        </p:spPr>
        <p:txBody>
          <a:bodyPr wrap="square">
            <a:spAutoFit/>
          </a:bodyPr>
          <a:lstStyle/>
          <a:p>
            <a:r>
              <a:rPr lang="en-US" sz="1200" dirty="0">
                <a:solidFill>
                  <a:schemeClr val="bg1"/>
                </a:solidFill>
              </a:rPr>
              <a:t>https://stats.stackexchange.com/questions/335321/in-a-convolutional-neural-network-cnn-when-convolving-the-image-is-the-opera</a:t>
            </a:r>
          </a:p>
        </p:txBody>
      </p:sp>
    </p:spTree>
    <p:extLst>
      <p:ext uri="{BB962C8B-B14F-4D97-AF65-F5344CB8AC3E}">
        <p14:creationId xmlns:p14="http://schemas.microsoft.com/office/powerpoint/2010/main" val="3253861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408175"/>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16" name="Picture 15">
            <a:extLst>
              <a:ext uri="{FF2B5EF4-FFF2-40B4-BE49-F238E27FC236}">
                <a16:creationId xmlns:a16="http://schemas.microsoft.com/office/drawing/2014/main" id="{1CDFF59C-9674-E59C-C9A4-E9E83048C0D6}"/>
              </a:ext>
            </a:extLst>
          </p:cNvPr>
          <p:cNvPicPr>
            <a:picLocks noChangeAspect="1"/>
          </p:cNvPicPr>
          <p:nvPr/>
        </p:nvPicPr>
        <p:blipFill>
          <a:blip r:embed="rId5"/>
          <a:stretch>
            <a:fillRect/>
          </a:stretch>
        </p:blipFill>
        <p:spPr>
          <a:xfrm>
            <a:off x="479931" y="2241852"/>
            <a:ext cx="4441114" cy="1495739"/>
          </a:xfrm>
          <a:prstGeom prst="rect">
            <a:avLst/>
          </a:prstGeom>
          <a:ln w="38100">
            <a:solidFill>
              <a:schemeClr val="accent6"/>
            </a:solidFill>
          </a:ln>
        </p:spPr>
      </p:pic>
      <p:grpSp>
        <p:nvGrpSpPr>
          <p:cNvPr id="19" name="Group 18">
            <a:extLst>
              <a:ext uri="{FF2B5EF4-FFF2-40B4-BE49-F238E27FC236}">
                <a16:creationId xmlns:a16="http://schemas.microsoft.com/office/drawing/2014/main" id="{0074305B-9BF2-EED9-7B68-7A865E514D26}"/>
              </a:ext>
            </a:extLst>
          </p:cNvPr>
          <p:cNvGrpSpPr/>
          <p:nvPr/>
        </p:nvGrpSpPr>
        <p:grpSpPr>
          <a:xfrm>
            <a:off x="5142667" y="897005"/>
            <a:ext cx="6227110" cy="2144114"/>
            <a:chOff x="493627" y="3262470"/>
            <a:chExt cx="6227110" cy="2144114"/>
          </a:xfrm>
        </p:grpSpPr>
        <p:pic>
          <p:nvPicPr>
            <p:cNvPr id="12" name="Picture 11">
              <a:extLst>
                <a:ext uri="{FF2B5EF4-FFF2-40B4-BE49-F238E27FC236}">
                  <a16:creationId xmlns:a16="http://schemas.microsoft.com/office/drawing/2014/main" id="{9D740E4C-40CF-4065-B573-6622A662EA07}"/>
                </a:ext>
              </a:extLst>
            </p:cNvPr>
            <p:cNvPicPr>
              <a:picLocks noChangeAspect="1"/>
            </p:cNvPicPr>
            <p:nvPr/>
          </p:nvPicPr>
          <p:blipFill>
            <a:blip r:embed="rId6"/>
            <a:stretch>
              <a:fillRect/>
            </a:stretch>
          </p:blipFill>
          <p:spPr>
            <a:xfrm>
              <a:off x="493627" y="3262470"/>
              <a:ext cx="6227110" cy="2144114"/>
            </a:xfrm>
            <a:prstGeom prst="rect">
              <a:avLst/>
            </a:prstGeom>
          </p:spPr>
        </p:pic>
        <p:sp>
          <p:nvSpPr>
            <p:cNvPr id="17" name="Rectangle 16">
              <a:extLst>
                <a:ext uri="{FF2B5EF4-FFF2-40B4-BE49-F238E27FC236}">
                  <a16:creationId xmlns:a16="http://schemas.microsoft.com/office/drawing/2014/main" id="{5CDD7847-919E-8A08-D9FC-148BF4116035}"/>
                </a:ext>
              </a:extLst>
            </p:cNvPr>
            <p:cNvSpPr/>
            <p:nvPr/>
          </p:nvSpPr>
          <p:spPr>
            <a:xfrm>
              <a:off x="861391" y="3933649"/>
              <a:ext cx="271670" cy="66485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0E7926-CF94-F1A3-5BF1-6F4A84F6B684}"/>
                  </a:ext>
                </a:extLst>
              </p:cNvPr>
              <p:cNvSpPr txBox="1"/>
              <p:nvPr/>
            </p:nvSpPr>
            <p:spPr>
              <a:xfrm>
                <a:off x="1054270" y="4655216"/>
                <a:ext cx="15262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𝑏</m:t>
                      </m:r>
                      <m:r>
                        <a:rPr lang="en-US" b="0" i="1" smtClean="0">
                          <a:solidFill>
                            <a:schemeClr val="bg1"/>
                          </a:solidFill>
                          <a:latin typeface="Cambria Math" panose="02040503050406030204" pitchFamily="18" charset="0"/>
                          <a:ea typeface="Cambria Math" panose="02040503050406030204" pitchFamily="18" charset="0"/>
                        </a:rPr>
                        <m:t>=</m:t>
                      </m:r>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𝑖</m:t>
                          </m:r>
                          <m:r>
                            <a:rPr lang="en-US" b="0" i="1" smtClean="0">
                              <a:solidFill>
                                <a:schemeClr val="bg1"/>
                              </a:solidFill>
                              <a:latin typeface="Cambria Math" panose="02040503050406030204" pitchFamily="18" charset="0"/>
                              <a:ea typeface="Cambria Math" panose="02040503050406030204" pitchFamily="18" charset="0"/>
                            </a:rPr>
                            <m:t>=1</m:t>
                          </m:r>
                        </m:sub>
                        <m:sup>
                          <m:r>
                            <a:rPr lang="en-US" b="0" i="1" smtClean="0">
                              <a:solidFill>
                                <a:schemeClr val="bg1"/>
                              </a:solidFill>
                              <a:latin typeface="Cambria Math" panose="02040503050406030204" pitchFamily="18" charset="0"/>
                              <a:ea typeface="Cambria Math" panose="02040503050406030204" pitchFamily="18" charset="0"/>
                            </a:rPr>
                            <m:t>𝑛</m:t>
                          </m:r>
                        </m:sup>
                        <m:e>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𝑎</m:t>
                              </m:r>
                            </m:e>
                            <m:sub>
                              <m:r>
                                <a:rPr lang="en-US" b="0" i="1" smtClean="0">
                                  <a:solidFill>
                                    <a:schemeClr val="bg1"/>
                                  </a:solidFill>
                                  <a:latin typeface="Cambria Math" panose="02040503050406030204" pitchFamily="18" charset="0"/>
                                  <a:ea typeface="Cambria Math" panose="02040503050406030204" pitchFamily="18" charset="0"/>
                                </a:rPr>
                                <m:t>𝑖</m:t>
                              </m:r>
                            </m:sub>
                          </m:sSub>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𝑏</m:t>
                              </m:r>
                            </m:e>
                            <m:sub>
                              <m:r>
                                <a:rPr lang="en-US" b="0" i="1" smtClean="0">
                                  <a:solidFill>
                                    <a:schemeClr val="bg1"/>
                                  </a:solidFill>
                                  <a:latin typeface="Cambria Math" panose="02040503050406030204" pitchFamily="18" charset="0"/>
                                  <a:ea typeface="Cambria Math" panose="02040503050406030204" pitchFamily="18" charset="0"/>
                                </a:rPr>
                                <m:t>𝑖</m:t>
                              </m:r>
                            </m:sub>
                          </m:sSub>
                        </m:e>
                      </m:nary>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790E7926-CF94-F1A3-5BF1-6F4A84F6B684}"/>
                  </a:ext>
                </a:extLst>
              </p:cNvPr>
              <p:cNvSpPr txBox="1">
                <a:spLocks noRot="1" noChangeAspect="1" noMove="1" noResize="1" noEditPoints="1" noAdjustHandles="1" noChangeArrowheads="1" noChangeShapeType="1" noTextEdit="1"/>
              </p:cNvSpPr>
              <p:nvPr/>
            </p:nvSpPr>
            <p:spPr>
              <a:xfrm>
                <a:off x="1054270" y="4655216"/>
                <a:ext cx="1526252" cy="75623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9CD268-CFAA-270D-74DE-186DF3E228BD}"/>
                  </a:ext>
                </a:extLst>
              </p:cNvPr>
              <p:cNvSpPr txBox="1"/>
              <p:nvPr/>
            </p:nvSpPr>
            <p:spPr>
              <a:xfrm>
                <a:off x="3092918" y="4233698"/>
                <a:ext cx="2903691" cy="1384995"/>
              </a:xfrm>
              <a:prstGeom prst="rect">
                <a:avLst/>
              </a:prstGeom>
              <a:noFill/>
            </p:spPr>
            <p:txBody>
              <a:bodyPr wrap="square">
                <a:spAutoFit/>
              </a:bodyPr>
              <a:lstStyle/>
              <a:p>
                <a:endParaRPr lang="en-US" sz="1400" dirty="0">
                  <a:solidFill>
                    <a:schemeClr val="bg1"/>
                  </a:solidFill>
                </a:endParaRPr>
              </a:p>
              <a:p>
                <a:r>
                  <a:rPr lang="en-US" sz="1400" dirty="0">
                    <a:solidFill>
                      <a:schemeClr val="bg1"/>
                    </a:solidFill>
                  </a:rPr>
                  <a:t>a = 1st vector</a:t>
                </a:r>
              </a:p>
              <a:p>
                <a:r>
                  <a:rPr lang="en-US" sz="1400" dirty="0">
                    <a:solidFill>
                      <a:schemeClr val="bg1"/>
                    </a:solidFill>
                  </a:rPr>
                  <a:t>b = 2nd vector</a:t>
                </a:r>
              </a:p>
              <a:p>
                <a:r>
                  <a:rPr lang="en-US" sz="1400" dirty="0">
                    <a:solidFill>
                      <a:schemeClr val="bg1"/>
                    </a:solidFill>
                  </a:rPr>
                  <a:t>n = dimension of the vector space</a:t>
                </a:r>
              </a:p>
              <a:p>
                <a14:m>
                  <m:oMath xmlns:m="http://schemas.openxmlformats.org/officeDocument/2006/math">
                    <m:sSub>
                      <m:sSubPr>
                        <m:ctrlPr>
                          <a:rPr lang="en-US" sz="140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𝑎</m:t>
                        </m:r>
                      </m:e>
                      <m:sub>
                        <m:r>
                          <a:rPr lang="en-US" sz="1400" b="0" i="1" dirty="0" smtClean="0">
                            <a:solidFill>
                              <a:schemeClr val="bg1"/>
                            </a:solidFill>
                            <a:latin typeface="Cambria Math" panose="02040503050406030204" pitchFamily="18" charset="0"/>
                          </a:rPr>
                          <m:t>𝑖</m:t>
                        </m:r>
                      </m:sub>
                    </m:sSub>
                    <m:r>
                      <a:rPr lang="en-US" sz="1400" b="0" i="1" dirty="0" smtClean="0">
                        <a:solidFill>
                          <a:schemeClr val="bg1"/>
                        </a:solidFill>
                        <a:latin typeface="Cambria Math" panose="02040503050406030204" pitchFamily="18" charset="0"/>
                      </a:rPr>
                      <m:t> </m:t>
                    </m:r>
                  </m:oMath>
                </a14:m>
                <a:r>
                  <a:rPr lang="en-US" sz="1400" dirty="0">
                    <a:solidFill>
                      <a:schemeClr val="bg1"/>
                    </a:solidFill>
                  </a:rPr>
                  <a:t>= component of vector a</a:t>
                </a:r>
              </a:p>
              <a:p>
                <a14:m>
                  <m:oMath xmlns:m="http://schemas.openxmlformats.org/officeDocument/2006/math">
                    <m:sSub>
                      <m:sSubPr>
                        <m:ctrlPr>
                          <a:rPr lang="en-US" sz="140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𝑏</m:t>
                        </m:r>
                      </m:e>
                      <m:sub>
                        <m:r>
                          <a:rPr lang="en-US" sz="1400" b="0" i="1" dirty="0" smtClean="0">
                            <a:solidFill>
                              <a:schemeClr val="bg1"/>
                            </a:solidFill>
                            <a:latin typeface="Cambria Math" panose="02040503050406030204" pitchFamily="18" charset="0"/>
                          </a:rPr>
                          <m:t>𝑖</m:t>
                        </m:r>
                      </m:sub>
                    </m:sSub>
                    <m:r>
                      <a:rPr lang="en-US" sz="1400" b="0" i="1" dirty="0" smtClean="0">
                        <a:solidFill>
                          <a:schemeClr val="bg1"/>
                        </a:solidFill>
                        <a:latin typeface="Cambria Math" panose="02040503050406030204" pitchFamily="18" charset="0"/>
                      </a:rPr>
                      <m:t> </m:t>
                    </m:r>
                  </m:oMath>
                </a14:m>
                <a:r>
                  <a:rPr lang="en-US" sz="1400" dirty="0">
                    <a:solidFill>
                      <a:schemeClr val="bg1"/>
                    </a:solidFill>
                  </a:rPr>
                  <a:t>= component of vector b</a:t>
                </a:r>
              </a:p>
            </p:txBody>
          </p:sp>
        </mc:Choice>
        <mc:Fallback xmlns="">
          <p:sp>
            <p:nvSpPr>
              <p:cNvPr id="23" name="TextBox 22">
                <a:extLst>
                  <a:ext uri="{FF2B5EF4-FFF2-40B4-BE49-F238E27FC236}">
                    <a16:creationId xmlns:a16="http://schemas.microsoft.com/office/drawing/2014/main" id="{AB9CD268-CFAA-270D-74DE-186DF3E228BD}"/>
                  </a:ext>
                </a:extLst>
              </p:cNvPr>
              <p:cNvSpPr txBox="1">
                <a:spLocks noRot="1" noChangeAspect="1" noMove="1" noResize="1" noEditPoints="1" noAdjustHandles="1" noChangeArrowheads="1" noChangeShapeType="1" noTextEdit="1"/>
              </p:cNvSpPr>
              <p:nvPr/>
            </p:nvSpPr>
            <p:spPr>
              <a:xfrm>
                <a:off x="3092918" y="4233698"/>
                <a:ext cx="2903691" cy="1384995"/>
              </a:xfrm>
              <a:prstGeom prst="rect">
                <a:avLst/>
              </a:prstGeom>
              <a:blipFill>
                <a:blip r:embed="rId8"/>
                <a:stretch>
                  <a:fillRect l="-629" b="-3524"/>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076EB4F9-E587-4D89-5B48-53205650B21E}"/>
              </a:ext>
            </a:extLst>
          </p:cNvPr>
          <p:cNvSpPr txBox="1"/>
          <p:nvPr/>
        </p:nvSpPr>
        <p:spPr>
          <a:xfrm>
            <a:off x="1916472" y="4093938"/>
            <a:ext cx="1469458" cy="369332"/>
          </a:xfrm>
          <a:prstGeom prst="rect">
            <a:avLst/>
          </a:prstGeom>
          <a:noFill/>
        </p:spPr>
        <p:txBody>
          <a:bodyPr wrap="square">
            <a:spAutoFit/>
          </a:bodyPr>
          <a:lstStyle/>
          <a:p>
            <a:r>
              <a:rPr lang="en-US" sz="1800" dirty="0">
                <a:solidFill>
                  <a:schemeClr val="bg1"/>
                </a:solidFill>
              </a:rPr>
              <a:t>Dot Product</a:t>
            </a:r>
          </a:p>
        </p:txBody>
      </p:sp>
      <p:sp>
        <p:nvSpPr>
          <p:cNvPr id="29" name="TextBox 28">
            <a:extLst>
              <a:ext uri="{FF2B5EF4-FFF2-40B4-BE49-F238E27FC236}">
                <a16:creationId xmlns:a16="http://schemas.microsoft.com/office/drawing/2014/main" id="{FA9F6CD5-39F9-4BD3-4134-BBEF78B7A5D2}"/>
              </a:ext>
            </a:extLst>
          </p:cNvPr>
          <p:cNvSpPr txBox="1"/>
          <p:nvPr/>
        </p:nvSpPr>
        <p:spPr>
          <a:xfrm>
            <a:off x="6096000" y="3359646"/>
            <a:ext cx="3430401" cy="24622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Daytona Pro Light"/>
                <a:ea typeface="+mn-ea"/>
                <a:cs typeface="+mn-cs"/>
              </a:rPr>
              <a:t>The convolutional layer will determine the output of neurons of which are connected to local regions of the input through the calculation of the scalar product between their weights and the region connected to the input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white"/>
              </a:solidFill>
              <a:latin typeface="Daytona Pro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00"/>
                </a:solidFill>
                <a:effectLst/>
                <a:uLnTx/>
                <a:uFillTx/>
                <a:latin typeface="Daytona Pro Light"/>
                <a:ea typeface="+mn-ea"/>
                <a:cs typeface="+mn-cs"/>
              </a:rPr>
              <a:t>Backpropagation</a:t>
            </a:r>
            <a:r>
              <a:rPr kumimoji="0" lang="en-US" sz="1400" b="0" i="0" u="none" strike="noStrike" kern="1200" cap="none" spc="0" normalizeH="0" baseline="0" noProof="0" dirty="0">
                <a:ln>
                  <a:noFill/>
                </a:ln>
                <a:solidFill>
                  <a:prstClr val="white"/>
                </a:solidFill>
                <a:effectLst/>
                <a:uLnTx/>
                <a:uFillTx/>
                <a:latin typeface="Daytona Pro Light"/>
                <a:ea typeface="+mn-ea"/>
                <a:cs typeface="+mn-cs"/>
              </a:rPr>
              <a:t>: The backward pass for a convolution operation (for both the data and the weights) is also a convolution (but with spatially-flipped filters).</a:t>
            </a:r>
          </a:p>
        </p:txBody>
      </p:sp>
      <p:sp>
        <p:nvSpPr>
          <p:cNvPr id="30" name="TextBox 29">
            <a:extLst>
              <a:ext uri="{FF2B5EF4-FFF2-40B4-BE49-F238E27FC236}">
                <a16:creationId xmlns:a16="http://schemas.microsoft.com/office/drawing/2014/main" id="{7C4A3B1A-B3A9-5BD3-4228-8A48A322773D}"/>
              </a:ext>
            </a:extLst>
          </p:cNvPr>
          <p:cNvSpPr txBox="1"/>
          <p:nvPr/>
        </p:nvSpPr>
        <p:spPr>
          <a:xfrm>
            <a:off x="999184" y="6074010"/>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Tree>
    <p:extLst>
      <p:ext uri="{BB962C8B-B14F-4D97-AF65-F5344CB8AC3E}">
        <p14:creationId xmlns:p14="http://schemas.microsoft.com/office/powerpoint/2010/main" val="124960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154512" y="886658"/>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i="1" dirty="0">
                <a:solidFill>
                  <a:schemeClr val="bg1"/>
                </a:solidFill>
              </a:rPr>
              <a:t>https://arxiv.org/pdf/1803.08375</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1301608" y="1639467"/>
            <a:ext cx="3111660" cy="2781443"/>
          </a:xfrm>
          <a:prstGeom prst="rect">
            <a:avLst/>
          </a:prstGeom>
        </p:spPr>
      </p:pic>
      <mc:AlternateContent xmlns:mc="http://schemas.openxmlformats.org/markup-compatibility/2006" xmlns:a14="http://schemas.microsoft.com/office/drawing/2010/main">
        <mc:Choice Requires="a14">
          <p:sp>
            <p:nvSpPr>
              <p:cNvPr id="14" name="Text Placeholder 76">
                <a:extLst>
                  <a:ext uri="{FF2B5EF4-FFF2-40B4-BE49-F238E27FC236}">
                    <a16:creationId xmlns:a16="http://schemas.microsoft.com/office/drawing/2014/main" id="{E1822D04-5F7A-8B05-B9C4-79F77DBD3B15}"/>
                  </a:ext>
                </a:extLst>
              </p:cNvPr>
              <p:cNvSpPr txBox="1">
                <a:spLocks/>
              </p:cNvSpPr>
              <p:nvPr/>
            </p:nvSpPr>
            <p:spPr>
              <a:xfrm>
                <a:off x="2529861" y="5065509"/>
                <a:ext cx="5087215" cy="124924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ℓ(</m:t>
                          </m:r>
                          <m:r>
                            <a:rPr lang="en-US" sz="1800" b="0" i="1" dirty="0" smtClean="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𝜃</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𝑦</m:t>
                          </m:r>
                        </m:num>
                        <m:den>
                          <m:func>
                            <m:funcPr>
                              <m:ctrlPr>
                                <a:rPr lang="en-US" sz="1800" b="0" i="1" dirty="0" smtClean="0">
                                  <a:latin typeface="Cambria Math" panose="02040503050406030204" pitchFamily="18" charset="0"/>
                                </a:rPr>
                              </m:ctrlPr>
                            </m:funcPr>
                            <m:fName>
                              <m:r>
                                <m:rPr>
                                  <m:sty m:val="p"/>
                                </m:rPr>
                                <a:rPr lang="en-US" sz="1800" b="0" i="0" dirty="0" smtClean="0">
                                  <a:latin typeface="Cambria Math" panose="02040503050406030204" pitchFamily="18" charset="0"/>
                                </a:rPr>
                                <m:t>max</m:t>
                              </m:r>
                            </m:fName>
                            <m:e>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0,</m:t>
                                  </m:r>
                                  <m:r>
                                    <a:rPr lang="en-US" sz="1800" i="1" dirty="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𝑏</m:t>
                                  </m:r>
                                </m:e>
                              </m:d>
                            </m:e>
                          </m:func>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𝑙𝑛</m:t>
                          </m:r>
                          <m:r>
                            <a:rPr lang="en-US" sz="1800" b="0" i="1" dirty="0" smtClean="0">
                              <a:latin typeface="Cambria Math" panose="02040503050406030204" pitchFamily="18" charset="0"/>
                              <a:ea typeface="Cambria Math" panose="02040503050406030204" pitchFamily="18" charset="0"/>
                            </a:rPr>
                            <m:t>10</m:t>
                          </m:r>
                        </m:den>
                      </m:f>
                    </m:oMath>
                  </m:oMathPara>
                </a14:m>
                <a:endParaRPr lang="en-US" sz="1800" dirty="0"/>
              </a:p>
            </p:txBody>
          </p:sp>
        </mc:Choice>
        <mc:Fallback xmlns="">
          <p:sp>
            <p:nvSpPr>
              <p:cNvPr id="14" name="Text Placeholder 76">
                <a:extLst>
                  <a:ext uri="{FF2B5EF4-FFF2-40B4-BE49-F238E27FC236}">
                    <a16:creationId xmlns:a16="http://schemas.microsoft.com/office/drawing/2014/main" id="{E1822D04-5F7A-8B05-B9C4-79F77DBD3B15}"/>
                  </a:ext>
                </a:extLst>
              </p:cNvPr>
              <p:cNvSpPr txBox="1">
                <a:spLocks noRot="1" noChangeAspect="1" noMove="1" noResize="1" noEditPoints="1" noAdjustHandles="1" noChangeArrowheads="1" noChangeShapeType="1" noTextEdit="1"/>
              </p:cNvSpPr>
              <p:nvPr/>
            </p:nvSpPr>
            <p:spPr>
              <a:xfrm>
                <a:off x="2529861" y="5065509"/>
                <a:ext cx="5087215" cy="124924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EE9131-8564-650E-6ACE-BBAC60601EC9}"/>
              </a:ext>
            </a:extLst>
          </p:cNvPr>
          <p:cNvSpPr txBox="1"/>
          <p:nvPr/>
        </p:nvSpPr>
        <p:spPr>
          <a:xfrm>
            <a:off x="1931850" y="4762549"/>
            <a:ext cx="9215371" cy="369332"/>
          </a:xfrm>
          <a:prstGeom prst="rect">
            <a:avLst/>
          </a:prstGeom>
          <a:noFill/>
        </p:spPr>
        <p:txBody>
          <a:bodyPr wrap="square">
            <a:spAutoFit/>
          </a:bodyPr>
          <a:lstStyle/>
          <a:p>
            <a:r>
              <a:rPr lang="en-US" dirty="0">
                <a:solidFill>
                  <a:schemeClr val="bg1"/>
                </a:solidFill>
              </a:rPr>
              <a:t>Let the input be replaced by the penultimate activation output h</a:t>
            </a:r>
          </a:p>
        </p:txBody>
      </p:sp>
      <p:sp>
        <p:nvSpPr>
          <p:cNvPr id="17" name="TextBox 16">
            <a:extLst>
              <a:ext uri="{FF2B5EF4-FFF2-40B4-BE49-F238E27FC236}">
                <a16:creationId xmlns:a16="http://schemas.microsoft.com/office/drawing/2014/main" id="{480BDAFA-F90D-E358-C2E7-3AEA1BFE1B30}"/>
              </a:ext>
            </a:extLst>
          </p:cNvPr>
          <p:cNvSpPr txBox="1"/>
          <p:nvPr/>
        </p:nvSpPr>
        <p:spPr>
          <a:xfrm>
            <a:off x="1931850" y="1217147"/>
            <a:ext cx="1754369" cy="369332"/>
          </a:xfrm>
          <a:prstGeom prst="rect">
            <a:avLst/>
          </a:prstGeom>
          <a:noFill/>
        </p:spPr>
        <p:txBody>
          <a:bodyPr wrap="square">
            <a:spAutoFit/>
          </a:bodyPr>
          <a:lstStyle/>
          <a:p>
            <a:r>
              <a:rPr lang="en-US" dirty="0">
                <a:solidFill>
                  <a:schemeClr val="bg1"/>
                </a:solidFill>
              </a:rPr>
              <a:t>f(x) = max(0,x)</a:t>
            </a:r>
          </a:p>
        </p:txBody>
      </p:sp>
      <p:pic>
        <p:nvPicPr>
          <p:cNvPr id="22" name="Picture 21">
            <a:extLst>
              <a:ext uri="{FF2B5EF4-FFF2-40B4-BE49-F238E27FC236}">
                <a16:creationId xmlns:a16="http://schemas.microsoft.com/office/drawing/2014/main" id="{4E93437B-76DE-AAB9-3DE7-22F29069BCA8}"/>
              </a:ext>
            </a:extLst>
          </p:cNvPr>
          <p:cNvPicPr>
            <a:picLocks noChangeAspect="1"/>
          </p:cNvPicPr>
          <p:nvPr/>
        </p:nvPicPr>
        <p:blipFill>
          <a:blip r:embed="rId4"/>
          <a:stretch>
            <a:fillRect/>
          </a:stretch>
        </p:blipFill>
        <p:spPr>
          <a:xfrm>
            <a:off x="5134251" y="1336256"/>
            <a:ext cx="4711942" cy="3111660"/>
          </a:xfrm>
          <a:prstGeom prst="rect">
            <a:avLst/>
          </a:prstGeom>
        </p:spPr>
      </p:pic>
      <p:pic>
        <p:nvPicPr>
          <p:cNvPr id="3" name="Graphic 2" descr="Hamburger Menu Icon with solid fill">
            <a:hlinkClick r:id="rId5"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098743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Max Pooling</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2862322"/>
          </a:xfrm>
          <a:prstGeom prst="rect">
            <a:avLst/>
          </a:prstGeom>
          <a:noFill/>
        </p:spPr>
        <p:txBody>
          <a:bodyPr wrap="square">
            <a:spAutoFit/>
          </a:bodyPr>
          <a:lstStyle/>
          <a:p>
            <a:r>
              <a:rPr lang="en-US" dirty="0">
                <a:solidFill>
                  <a:schemeClr val="bg1"/>
                </a:solidFill>
              </a:rPr>
              <a:t>A limitation of the feature map output of convolutional layers is that they record the precise position of features in the input. This means that small movements in the position of the feature in the input image will result in a different feature map. This can happen with re-cropping, rotation, shifting, and other minor changes to the input image.</a:t>
            </a:r>
          </a:p>
          <a:p>
            <a:endParaRPr lang="en-US" dirty="0">
              <a:solidFill>
                <a:schemeClr val="bg1"/>
              </a:solidFill>
            </a:endParaRPr>
          </a:p>
        </p:txBody>
      </p:sp>
      <p:pic>
        <p:nvPicPr>
          <p:cNvPr id="2" name="Graphic 1" descr="Hamburger Menu Icon with solid fill">
            <a:hlinkClick r:id="rId2"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3CA55963-5E58-1685-DC1F-BFB58761EFC7}"/>
              </a:ext>
            </a:extLst>
          </p:cNvPr>
          <p:cNvSpPr txBox="1"/>
          <p:nvPr/>
        </p:nvSpPr>
        <p:spPr>
          <a:xfrm>
            <a:off x="602974" y="5456018"/>
            <a:ext cx="6096000" cy="646331"/>
          </a:xfrm>
          <a:prstGeom prst="rect">
            <a:avLst/>
          </a:prstGeom>
          <a:noFill/>
        </p:spPr>
        <p:txBody>
          <a:bodyPr wrap="square">
            <a:spAutoFit/>
          </a:bodyPr>
          <a:lstStyle/>
          <a:p>
            <a:r>
              <a:rPr lang="en-US" i="1" dirty="0">
                <a:solidFill>
                  <a:schemeClr val="bg1"/>
                </a:solidFill>
              </a:rPr>
              <a:t>https://machinelearningmastery.com/pooling-layers-for-convolutional-neural-networks/</a:t>
            </a:r>
          </a:p>
        </p:txBody>
      </p:sp>
      <p:sp>
        <p:nvSpPr>
          <p:cNvPr id="13" name="TextBox 12">
            <a:extLst>
              <a:ext uri="{FF2B5EF4-FFF2-40B4-BE49-F238E27FC236}">
                <a16:creationId xmlns:a16="http://schemas.microsoft.com/office/drawing/2014/main" id="{F1779FEA-B755-304B-06AB-D194AA93CEE2}"/>
              </a:ext>
            </a:extLst>
          </p:cNvPr>
          <p:cNvSpPr txBox="1"/>
          <p:nvPr/>
        </p:nvSpPr>
        <p:spPr>
          <a:xfrm>
            <a:off x="5145300" y="1505965"/>
            <a:ext cx="4641270" cy="2031325"/>
          </a:xfrm>
          <a:prstGeom prst="rect">
            <a:avLst/>
          </a:prstGeom>
          <a:noFill/>
        </p:spPr>
        <p:txBody>
          <a:bodyPr wrap="square">
            <a:spAutoFit/>
          </a:bodyPr>
          <a:lstStyle/>
          <a:p>
            <a:r>
              <a:rPr lang="en-US" dirty="0">
                <a:solidFill>
                  <a:schemeClr val="bg1"/>
                </a:solidFill>
              </a:rPr>
              <a:t>A common approach to addressing this problem from signal processing is called down sampling. This is where a lower resolution version of an input signal is created that still contains the large or important structural elements, without the fine detail that may not be as useful to the task.</a:t>
            </a:r>
          </a:p>
        </p:txBody>
      </p:sp>
      <p:sp>
        <p:nvSpPr>
          <p:cNvPr id="15" name="TextBox 14">
            <a:extLst>
              <a:ext uri="{FF2B5EF4-FFF2-40B4-BE49-F238E27FC236}">
                <a16:creationId xmlns:a16="http://schemas.microsoft.com/office/drawing/2014/main" id="{B2290A2A-3CA9-80A4-BB0A-14BBA33575DD}"/>
              </a:ext>
            </a:extLst>
          </p:cNvPr>
          <p:cNvSpPr txBox="1"/>
          <p:nvPr/>
        </p:nvSpPr>
        <p:spPr>
          <a:xfrm>
            <a:off x="5294763" y="3874590"/>
            <a:ext cx="4342343" cy="1200329"/>
          </a:xfrm>
          <a:prstGeom prst="rect">
            <a:avLst/>
          </a:prstGeom>
          <a:noFill/>
        </p:spPr>
        <p:txBody>
          <a:bodyPr wrap="square">
            <a:spAutoFit/>
          </a:bodyPr>
          <a:lstStyle/>
          <a:p>
            <a:r>
              <a:rPr lang="en-US" dirty="0">
                <a:solidFill>
                  <a:srgbClr val="FFFF00"/>
                </a:solidFill>
              </a:rPr>
              <a:t>Maximum pooling, or max pooling, is a pooling operation that calculates the maximum, or largest, value in each patch of each feature map.</a:t>
            </a:r>
          </a:p>
        </p:txBody>
      </p:sp>
    </p:spTree>
    <p:extLst>
      <p:ext uri="{BB962C8B-B14F-4D97-AF65-F5344CB8AC3E}">
        <p14:creationId xmlns:p14="http://schemas.microsoft.com/office/powerpoint/2010/main" val="867088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6611301" y="5799510"/>
            <a:ext cx="6096000" cy="338554"/>
          </a:xfrm>
          <a:prstGeom prst="rect">
            <a:avLst/>
          </a:prstGeom>
          <a:noFill/>
        </p:spPr>
        <p:txBody>
          <a:bodyPr wrap="square">
            <a:spAutoFit/>
          </a:bodyPr>
          <a:lstStyle/>
          <a:p>
            <a:r>
              <a:rPr lang="en-US" sz="1600" i="1" dirty="0">
                <a:solidFill>
                  <a:schemeClr val="bg1"/>
                </a:solidFill>
              </a:rPr>
              <a:t>https://arxiv.org/abs/1412.6980</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2585323"/>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a:t>
            </a: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95911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1616150"/>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Sparse Categorical Cross-Entropy</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08A6B923-DA31-EF53-3275-1867EC397D04}"/>
              </a:ext>
            </a:extLst>
          </p:cNvPr>
          <p:cNvSpPr txBox="1"/>
          <p:nvPr/>
        </p:nvSpPr>
        <p:spPr>
          <a:xfrm>
            <a:off x="1046922" y="2052658"/>
            <a:ext cx="3916017" cy="923330"/>
          </a:xfrm>
          <a:prstGeom prst="rect">
            <a:avLst/>
          </a:prstGeom>
          <a:noFill/>
        </p:spPr>
        <p:txBody>
          <a:bodyPr wrap="square">
            <a:spAutoFit/>
          </a:bodyPr>
          <a:lstStyle/>
          <a:p>
            <a:r>
              <a:rPr lang="en-US" dirty="0">
                <a:solidFill>
                  <a:schemeClr val="bg1"/>
                </a:solidFill>
              </a:rPr>
              <a:t>Use this cross-entropy loss function when there are two or more label classes.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C9936E-CD99-719F-A51B-045A8F798F51}"/>
                  </a:ext>
                </a:extLst>
              </p:cNvPr>
              <p:cNvSpPr txBox="1"/>
              <p:nvPr/>
            </p:nvSpPr>
            <p:spPr>
              <a:xfrm>
                <a:off x="3852914" y="3210970"/>
                <a:ext cx="34096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ea typeface="Cambria Math" panose="02040503050406030204" pitchFamily="18" charset="0"/>
                        </a:rPr>
                        <m:t>∙</m:t>
                      </m:r>
                      <m:func>
                        <m:funcPr>
                          <m:ctrlPr>
                            <a:rPr lang="en-US" b="0" i="1" smtClean="0">
                              <a:solidFill>
                                <a:schemeClr val="bg1"/>
                              </a:solidFill>
                              <a:latin typeface="Cambria Math" panose="02040503050406030204" pitchFamily="18" charset="0"/>
                              <a:ea typeface="Cambria Math" panose="02040503050406030204" pitchFamily="18" charset="0"/>
                            </a:rPr>
                          </m:ctrlPr>
                        </m:funcPr>
                        <m:fName>
                          <m:r>
                            <m:rPr>
                              <m:sty m:val="p"/>
                            </m:rPr>
                            <a:rPr lang="en-US" b="0" i="0" smtClean="0">
                              <a:solidFill>
                                <a:schemeClr val="bg1"/>
                              </a:solidFill>
                              <a:latin typeface="Cambria Math" panose="02040503050406030204" pitchFamily="18" charset="0"/>
                              <a:ea typeface="Cambria Math" panose="02040503050406030204" pitchFamily="18" charset="0"/>
                            </a:rPr>
                            <m:t>log</m:t>
                          </m:r>
                        </m:fName>
                        <m:e>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𝑝</m:t>
                              </m:r>
                            </m:e>
                          </m:d>
                        </m:e>
                      </m:func>
                      <m:r>
                        <a:rPr lang="en-US" b="0" i="1" smtClean="0">
                          <a:solidFill>
                            <a:schemeClr val="bg1"/>
                          </a:solidFill>
                          <a:latin typeface="Cambria Math" panose="02040503050406030204" pitchFamily="18" charset="0"/>
                          <a:ea typeface="Cambria Math" panose="02040503050406030204" pitchFamily="18" charset="0"/>
                        </a:rPr>
                        <m:t>+</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1−</m:t>
                          </m:r>
                          <m:r>
                            <a:rPr lang="en-US" b="0" i="1" smtClean="0">
                              <a:solidFill>
                                <a:schemeClr val="bg1"/>
                              </a:solidFill>
                              <a:latin typeface="Cambria Math" panose="02040503050406030204" pitchFamily="18" charset="0"/>
                              <a:ea typeface="Cambria Math" panose="02040503050406030204" pitchFamily="18" charset="0"/>
                            </a:rPr>
                            <m:t>𝑦</m:t>
                          </m:r>
                        </m:e>
                      </m:d>
                      <m:func>
                        <m:funcPr>
                          <m:ctrlPr>
                            <a:rPr lang="en-US" b="0" i="1" smtClean="0">
                              <a:solidFill>
                                <a:schemeClr val="bg1"/>
                              </a:solidFill>
                              <a:latin typeface="Cambria Math" panose="02040503050406030204" pitchFamily="18" charset="0"/>
                              <a:ea typeface="Cambria Math" panose="02040503050406030204" pitchFamily="18" charset="0"/>
                            </a:rPr>
                          </m:ctrlPr>
                        </m:funcPr>
                        <m:fName>
                          <m:r>
                            <m:rPr>
                              <m:sty m:val="p"/>
                            </m:rPr>
                            <a:rPr lang="en-US" b="0" i="0" smtClean="0">
                              <a:solidFill>
                                <a:schemeClr val="bg1"/>
                              </a:solidFill>
                              <a:latin typeface="Cambria Math" panose="02040503050406030204" pitchFamily="18" charset="0"/>
                              <a:ea typeface="Cambria Math" panose="02040503050406030204" pitchFamily="18" charset="0"/>
                            </a:rPr>
                            <m:t>log</m:t>
                          </m:r>
                        </m:fName>
                        <m:e>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1−</m:t>
                              </m:r>
                              <m:r>
                                <a:rPr lang="en-US" b="0" i="1" smtClean="0">
                                  <a:solidFill>
                                    <a:schemeClr val="bg1"/>
                                  </a:solidFill>
                                  <a:latin typeface="Cambria Math" panose="02040503050406030204" pitchFamily="18" charset="0"/>
                                  <a:ea typeface="Cambria Math" panose="02040503050406030204" pitchFamily="18" charset="0"/>
                                </a:rPr>
                                <m:t>𝑝</m:t>
                              </m:r>
                            </m:e>
                          </m:d>
                        </m:e>
                      </m:func>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id="{A3C9936E-CD99-719F-A51B-045A8F798F51}"/>
                  </a:ext>
                </a:extLst>
              </p:cNvPr>
              <p:cNvSpPr txBox="1">
                <a:spLocks noRot="1" noChangeAspect="1" noMove="1" noResize="1" noEditPoints="1" noAdjustHandles="1" noChangeArrowheads="1" noChangeShapeType="1" noTextEdit="1"/>
              </p:cNvSpPr>
              <p:nvPr/>
            </p:nvSpPr>
            <p:spPr>
              <a:xfrm>
                <a:off x="3852914" y="3210970"/>
                <a:ext cx="3409651" cy="276999"/>
              </a:xfrm>
              <a:prstGeom prst="rect">
                <a:avLst/>
              </a:prstGeom>
              <a:blipFill>
                <a:blip r:embed="rId5"/>
                <a:stretch>
                  <a:fillRect t="-4444" r="-2147"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52A28BB-D0C5-39C0-DB2D-16EC21075FD2}"/>
              </a:ext>
            </a:extLst>
          </p:cNvPr>
          <p:cNvSpPr txBox="1"/>
          <p:nvPr/>
        </p:nvSpPr>
        <p:spPr>
          <a:xfrm>
            <a:off x="1013421" y="3164804"/>
            <a:ext cx="2478528" cy="646331"/>
          </a:xfrm>
          <a:prstGeom prst="rect">
            <a:avLst/>
          </a:prstGeom>
          <a:noFill/>
        </p:spPr>
        <p:txBody>
          <a:bodyPr wrap="square">
            <a:spAutoFit/>
          </a:bodyPr>
          <a:lstStyle/>
          <a:p>
            <a:r>
              <a:rPr lang="en-US" dirty="0">
                <a:solidFill>
                  <a:schemeClr val="bg1"/>
                </a:solidFill>
              </a:rPr>
              <a:t>Cross-Entropy = </a:t>
            </a:r>
          </a:p>
          <a:p>
            <a:r>
              <a:rPr lang="en-US" dirty="0">
                <a:solidFill>
                  <a:schemeClr val="bg1"/>
                </a:solidFill>
              </a:rPr>
              <a:t>(binary classification)</a:t>
            </a:r>
          </a:p>
        </p:txBody>
      </p:sp>
      <p:sp>
        <p:nvSpPr>
          <p:cNvPr id="15" name="TextBox 14">
            <a:extLst>
              <a:ext uri="{FF2B5EF4-FFF2-40B4-BE49-F238E27FC236}">
                <a16:creationId xmlns:a16="http://schemas.microsoft.com/office/drawing/2014/main" id="{AADD26EF-0168-0BF6-354E-075FA9F5C2B3}"/>
              </a:ext>
            </a:extLst>
          </p:cNvPr>
          <p:cNvSpPr txBox="1"/>
          <p:nvPr/>
        </p:nvSpPr>
        <p:spPr>
          <a:xfrm>
            <a:off x="981384" y="4168629"/>
            <a:ext cx="2325034" cy="646331"/>
          </a:xfrm>
          <a:prstGeom prst="rect">
            <a:avLst/>
          </a:prstGeom>
          <a:noFill/>
        </p:spPr>
        <p:txBody>
          <a:bodyPr wrap="square">
            <a:spAutoFit/>
          </a:bodyPr>
          <a:lstStyle/>
          <a:p>
            <a:r>
              <a:rPr lang="en-US" dirty="0">
                <a:solidFill>
                  <a:schemeClr val="bg1"/>
                </a:solidFill>
              </a:rPr>
              <a:t>Cross-Entropy = </a:t>
            </a:r>
          </a:p>
          <a:p>
            <a:r>
              <a:rPr lang="en-US" dirty="0">
                <a:solidFill>
                  <a:schemeClr val="bg1"/>
                </a:solidFill>
              </a:rPr>
              <a:t>(classes &gt; 2)</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B8F06F-F121-C1BF-70F4-CAB87FB1A3D7}"/>
                  </a:ext>
                </a:extLst>
              </p:cNvPr>
              <p:cNvSpPr txBox="1"/>
              <p:nvPr/>
            </p:nvSpPr>
            <p:spPr>
              <a:xfrm>
                <a:off x="3852914" y="3969127"/>
                <a:ext cx="1976888"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nary>
                        <m:naryPr>
                          <m:chr m:val="∑"/>
                          <m:ctrlPr>
                            <a:rPr lang="en-US"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𝑐</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𝑜</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m:t>
                              </m:r>
                            </m:sub>
                          </m:sSub>
                          <m:r>
                            <a:rPr lang="en-US"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rPr>
                            <m:t>log</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𝑜</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e>
                      </m:nary>
                    </m:oMath>
                  </m:oMathPara>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2EB8F06F-F121-C1BF-70F4-CAB87FB1A3D7}"/>
                  </a:ext>
                </a:extLst>
              </p:cNvPr>
              <p:cNvSpPr txBox="1">
                <a:spLocks noRot="1" noChangeAspect="1" noMove="1" noResize="1" noEditPoints="1" noAdjustHandles="1" noChangeArrowheads="1" noChangeShapeType="1" noTextEdit="1"/>
              </p:cNvSpPr>
              <p:nvPr/>
            </p:nvSpPr>
            <p:spPr>
              <a:xfrm>
                <a:off x="3852914" y="3969127"/>
                <a:ext cx="1976888" cy="778868"/>
              </a:xfrm>
              <a:prstGeom prst="rect">
                <a:avLst/>
              </a:prstGeom>
              <a:blipFill>
                <a:blip r:embed="rId6"/>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917E8C-9F3D-E74F-84A2-B45BAF9E5308}"/>
              </a:ext>
            </a:extLst>
          </p:cNvPr>
          <p:cNvSpPr txBox="1"/>
          <p:nvPr/>
        </p:nvSpPr>
        <p:spPr>
          <a:xfrm>
            <a:off x="981383" y="5010340"/>
            <a:ext cx="7818059" cy="923330"/>
          </a:xfrm>
          <a:prstGeom prst="rect">
            <a:avLst/>
          </a:prstGeom>
          <a:noFill/>
        </p:spPr>
        <p:txBody>
          <a:bodyPr wrap="square">
            <a:spAutoFit/>
          </a:bodyPr>
          <a:lstStyle/>
          <a:p>
            <a:r>
              <a:rPr lang="en-US" dirty="0">
                <a:solidFill>
                  <a:schemeClr val="bg1"/>
                </a:solidFill>
              </a:rPr>
              <a:t>M: number of classes</a:t>
            </a:r>
          </a:p>
          <a:p>
            <a:r>
              <a:rPr lang="en-US" dirty="0">
                <a:solidFill>
                  <a:schemeClr val="bg1"/>
                </a:solidFill>
              </a:rPr>
              <a:t>y: binary indicator if class label c is the correct classification for observation o</a:t>
            </a:r>
          </a:p>
          <a:p>
            <a:r>
              <a:rPr lang="en-US" dirty="0">
                <a:solidFill>
                  <a:schemeClr val="bg1"/>
                </a:solidFill>
              </a:rPr>
              <a:t>p: predicted probability observation o is of class c</a:t>
            </a:r>
          </a:p>
        </p:txBody>
      </p:sp>
    </p:spTree>
    <p:extLst>
      <p:ext uri="{BB962C8B-B14F-4D97-AF65-F5344CB8AC3E}">
        <p14:creationId xmlns:p14="http://schemas.microsoft.com/office/powerpoint/2010/main" val="3164281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67649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What is an image to a computer?</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703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665501"/>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02795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76604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785486"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 (</a:t>
            </a:r>
            <a:r>
              <a:rPr lang="en-ZA" sz="1600" dirty="0" err="1">
                <a:solidFill>
                  <a:schemeClr val="bg1"/>
                </a:solidFill>
              </a:rPr>
              <a:t>SunEdition</a:t>
            </a:r>
            <a:r>
              <a:rPr lang="en-ZA" sz="1600" dirty="0">
                <a:solidFill>
                  <a:schemeClr val="bg1"/>
                </a:solidFill>
              </a:rPr>
              <a:t>)</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
        <p:nvSpPr>
          <p:cNvPr id="3" name="TextBox 2">
            <a:extLst>
              <a:ext uri="{FF2B5EF4-FFF2-40B4-BE49-F238E27FC236}">
                <a16:creationId xmlns:a16="http://schemas.microsoft.com/office/drawing/2014/main" id="{BF935F93-BCEA-DD6A-C820-7BE3D802FB70}"/>
              </a:ext>
            </a:extLst>
          </p:cNvPr>
          <p:cNvSpPr txBox="1"/>
          <p:nvPr/>
        </p:nvSpPr>
        <p:spPr>
          <a:xfrm>
            <a:off x="795131" y="6229076"/>
            <a:ext cx="8395252" cy="369332"/>
          </a:xfrm>
          <a:prstGeom prst="rect">
            <a:avLst/>
          </a:prstGeom>
          <a:noFill/>
        </p:spPr>
        <p:txBody>
          <a:bodyPr wrap="square">
            <a:spAutoFit/>
          </a:bodyPr>
          <a:lstStyle/>
          <a:p>
            <a:r>
              <a:rPr lang="en-US" sz="1800" i="1" dirty="0">
                <a:solidFill>
                  <a:srgbClr val="FFC000"/>
                </a:solidFill>
              </a:rPr>
              <a:t>"same" </a:t>
            </a:r>
            <a:r>
              <a:rPr lang="en-US" sz="1800" i="1" dirty="0">
                <a:solidFill>
                  <a:schemeClr val="bg1"/>
                </a:solidFill>
              </a:rPr>
              <a:t>results in padding with zeros evenly to the left/right or up/down of the input.</a:t>
            </a:r>
          </a:p>
        </p:txBody>
      </p:sp>
    </p:spTree>
    <p:extLst>
      <p:ext uri="{BB962C8B-B14F-4D97-AF65-F5344CB8AC3E}">
        <p14:creationId xmlns:p14="http://schemas.microsoft.com/office/powerpoint/2010/main" val="4251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4121425" y="6069869"/>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694-CC4A-518F-2E35-070991374990}"/>
              </a:ext>
            </a:extLst>
          </p:cNvPr>
          <p:cNvSpPr>
            <a:spLocks noGrp="1"/>
          </p:cNvSpPr>
          <p:nvPr>
            <p:ph type="title"/>
          </p:nvPr>
        </p:nvSpPr>
        <p:spPr>
          <a:xfrm rot="16200000">
            <a:off x="-1666349" y="2886018"/>
            <a:ext cx="5532219" cy="687834"/>
          </a:xfrm>
        </p:spPr>
        <p:txBody>
          <a:bodyPr/>
          <a:lstStyle/>
          <a:p>
            <a:r>
              <a:rPr lang="en-US" dirty="0"/>
              <a:t>CIFAR_GEN_1 Summary</a:t>
            </a:r>
          </a:p>
        </p:txBody>
      </p:sp>
      <p:sp>
        <p:nvSpPr>
          <p:cNvPr id="4" name="Footer Placeholder 3">
            <a:extLst>
              <a:ext uri="{FF2B5EF4-FFF2-40B4-BE49-F238E27FC236}">
                <a16:creationId xmlns:a16="http://schemas.microsoft.com/office/drawing/2014/main" id="{2DA82B08-C594-4C14-723B-6EC8260C85B8}"/>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D3E6088-C82D-DED1-2983-3CA1CC7E31DE}"/>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6" name="Date Placeholder 5">
            <a:extLst>
              <a:ext uri="{FF2B5EF4-FFF2-40B4-BE49-F238E27FC236}">
                <a16:creationId xmlns:a16="http://schemas.microsoft.com/office/drawing/2014/main" id="{1F406254-F76D-B8E7-E813-1619864BDF30}"/>
              </a:ext>
            </a:extLst>
          </p:cNvPr>
          <p:cNvSpPr>
            <a:spLocks noGrp="1"/>
          </p:cNvSpPr>
          <p:nvPr>
            <p:ph type="dt" sz="half" idx="2"/>
          </p:nvPr>
        </p:nvSpPr>
        <p:spPr/>
        <p:txBody>
          <a:bodyPr/>
          <a:lstStyle/>
          <a:p>
            <a:pPr>
              <a:defRPr/>
            </a:pPr>
            <a:r>
              <a:rPr lang="en-US" cap="all"/>
              <a:t>Jan 23, 2024</a:t>
            </a:r>
            <a:endParaRPr lang="en-US" cap="all" dirty="0"/>
          </a:p>
        </p:txBody>
      </p:sp>
      <p:sp>
        <p:nvSpPr>
          <p:cNvPr id="8" name="TextBox 7">
            <a:extLst>
              <a:ext uri="{FF2B5EF4-FFF2-40B4-BE49-F238E27FC236}">
                <a16:creationId xmlns:a16="http://schemas.microsoft.com/office/drawing/2014/main" id="{CCC2AB0A-973E-5E63-00F4-DEF0844F4054}"/>
              </a:ext>
            </a:extLst>
          </p:cNvPr>
          <p:cNvSpPr txBox="1"/>
          <p:nvPr/>
        </p:nvSpPr>
        <p:spPr>
          <a:xfrm>
            <a:off x="2252870" y="86916"/>
            <a:ext cx="6526696" cy="6771084"/>
          </a:xfrm>
          <a:prstGeom prst="rect">
            <a:avLst/>
          </a:prstGeom>
          <a:noFill/>
        </p:spPr>
        <p:txBody>
          <a:bodyPr wrap="square">
            <a:spAutoFit/>
          </a:bodyPr>
          <a:lstStyle/>
          <a:p>
            <a:r>
              <a:rPr lang="en-US" sz="1400" dirty="0">
                <a:solidFill>
                  <a:schemeClr val="bg1"/>
                </a:solidFill>
              </a:rPr>
              <a:t>Model: "sequential"</a:t>
            </a:r>
          </a:p>
          <a:p>
            <a:r>
              <a:rPr lang="en-US" sz="1400" dirty="0">
                <a:solidFill>
                  <a:schemeClr val="bg1"/>
                </a:solidFill>
              </a:rPr>
              <a:t> Layer (type)                Output Shape              Param #   </a:t>
            </a:r>
          </a:p>
          <a:p>
            <a:r>
              <a:rPr lang="en-US" sz="1400" dirty="0">
                <a:solidFill>
                  <a:schemeClr val="bg1"/>
                </a:solidFill>
              </a:rPr>
              <a:t>=================================================================</a:t>
            </a:r>
          </a:p>
          <a:p>
            <a:r>
              <a:rPr lang="en-US" sz="1400" dirty="0">
                <a:solidFill>
                  <a:schemeClr val="bg1"/>
                </a:solidFill>
              </a:rPr>
              <a:t> rescaling (Rescaling)       (None, 32, 32, 3)         0         </a:t>
            </a:r>
          </a:p>
          <a:p>
            <a:r>
              <a:rPr lang="en-US" sz="1400" dirty="0">
                <a:solidFill>
                  <a:schemeClr val="bg1"/>
                </a:solidFill>
              </a:rPr>
              <a:t>                                                                 </a:t>
            </a:r>
          </a:p>
          <a:p>
            <a:r>
              <a:rPr lang="en-US" sz="1400" dirty="0">
                <a:solidFill>
                  <a:schemeClr val="bg1"/>
                </a:solidFill>
              </a:rPr>
              <a:t> conv2d (Conv2D)             (None, 32, 32, 16)        448       </a:t>
            </a:r>
          </a:p>
          <a:p>
            <a:r>
              <a:rPr lang="en-US" sz="1400" dirty="0">
                <a:solidFill>
                  <a:schemeClr val="bg1"/>
                </a:solidFill>
              </a:rPr>
              <a:t>                                                                 </a:t>
            </a:r>
          </a:p>
          <a:p>
            <a:r>
              <a:rPr lang="en-US" sz="1400" dirty="0">
                <a:solidFill>
                  <a:schemeClr val="bg1"/>
                </a:solidFill>
              </a:rPr>
              <a:t> max_pooling2d (MaxPooling2D  (None, 16, 16, 16)       0         </a:t>
            </a:r>
          </a:p>
          <a:p>
            <a:r>
              <a:rPr lang="en-US" sz="1400" dirty="0">
                <a:solidFill>
                  <a:schemeClr val="bg1"/>
                </a:solidFill>
              </a:rPr>
              <a:t> )                                                               </a:t>
            </a:r>
          </a:p>
          <a:p>
            <a:r>
              <a:rPr lang="en-US" sz="1400" dirty="0">
                <a:solidFill>
                  <a:schemeClr val="bg1"/>
                </a:solidFill>
              </a:rPr>
              <a:t>                                                                 </a:t>
            </a:r>
          </a:p>
          <a:p>
            <a:r>
              <a:rPr lang="en-US" sz="1400" dirty="0">
                <a:solidFill>
                  <a:schemeClr val="bg1"/>
                </a:solidFill>
              </a:rPr>
              <a:t> conv2d_1 (Conv2D)           (None, 16, 16, 32)        4640      </a:t>
            </a:r>
          </a:p>
          <a:p>
            <a:r>
              <a:rPr lang="en-US" sz="1400" dirty="0">
                <a:solidFill>
                  <a:schemeClr val="bg1"/>
                </a:solidFill>
              </a:rPr>
              <a:t>                                                                 </a:t>
            </a:r>
          </a:p>
          <a:p>
            <a:r>
              <a:rPr lang="en-US" sz="1400" dirty="0">
                <a:solidFill>
                  <a:schemeClr val="bg1"/>
                </a:solidFill>
              </a:rPr>
              <a:t> max_pooling2d_1 (</a:t>
            </a:r>
            <a:r>
              <a:rPr lang="en-US" sz="1400" dirty="0" err="1">
                <a:solidFill>
                  <a:schemeClr val="bg1"/>
                </a:solidFill>
              </a:rPr>
              <a:t>MaxPooling</a:t>
            </a:r>
            <a:r>
              <a:rPr lang="en-US" sz="1400" dirty="0">
                <a:solidFill>
                  <a:schemeClr val="bg1"/>
                </a:solidFill>
              </a:rPr>
              <a:t>  (None, 8, 8, 32)         0         </a:t>
            </a:r>
          </a:p>
          <a:p>
            <a:r>
              <a:rPr lang="en-US" sz="1400" dirty="0">
                <a:solidFill>
                  <a:schemeClr val="bg1"/>
                </a:solidFill>
              </a:rPr>
              <a:t> 2D)                                                             </a:t>
            </a:r>
          </a:p>
          <a:p>
            <a:r>
              <a:rPr lang="en-US" sz="1400" dirty="0">
                <a:solidFill>
                  <a:schemeClr val="bg1"/>
                </a:solidFill>
              </a:rPr>
              <a:t>                                                                 </a:t>
            </a:r>
          </a:p>
          <a:p>
            <a:r>
              <a:rPr lang="en-US" sz="1400" dirty="0">
                <a:solidFill>
                  <a:schemeClr val="bg1"/>
                </a:solidFill>
              </a:rPr>
              <a:t> conv2d_2 (Conv2D)           (None, 8, 8, 64)          18496     </a:t>
            </a:r>
          </a:p>
          <a:p>
            <a:r>
              <a:rPr lang="en-US" sz="1400" dirty="0">
                <a:solidFill>
                  <a:schemeClr val="bg1"/>
                </a:solidFill>
              </a:rPr>
              <a:t>                                                                 </a:t>
            </a:r>
          </a:p>
          <a:p>
            <a:r>
              <a:rPr lang="en-US" sz="1400" dirty="0">
                <a:solidFill>
                  <a:schemeClr val="bg1"/>
                </a:solidFill>
              </a:rPr>
              <a:t> max_pooling2d_2 (</a:t>
            </a:r>
            <a:r>
              <a:rPr lang="en-US" sz="1400" dirty="0" err="1">
                <a:solidFill>
                  <a:schemeClr val="bg1"/>
                </a:solidFill>
              </a:rPr>
              <a:t>MaxPooling</a:t>
            </a:r>
            <a:r>
              <a:rPr lang="en-US" sz="1400" dirty="0">
                <a:solidFill>
                  <a:schemeClr val="bg1"/>
                </a:solidFill>
              </a:rPr>
              <a:t>  (None, 4, 4, 64)         0         </a:t>
            </a:r>
          </a:p>
          <a:p>
            <a:r>
              <a:rPr lang="en-US" sz="1400" dirty="0">
                <a:solidFill>
                  <a:schemeClr val="bg1"/>
                </a:solidFill>
              </a:rPr>
              <a:t> 2D)                                                             </a:t>
            </a:r>
          </a:p>
          <a:p>
            <a:r>
              <a:rPr lang="en-US" sz="1400" dirty="0">
                <a:solidFill>
                  <a:schemeClr val="bg1"/>
                </a:solidFill>
              </a:rPr>
              <a:t>                                                                 </a:t>
            </a:r>
          </a:p>
          <a:p>
            <a:r>
              <a:rPr lang="en-US" sz="1400" dirty="0">
                <a:solidFill>
                  <a:schemeClr val="bg1"/>
                </a:solidFill>
              </a:rPr>
              <a:t> flatten (Flatten)           (None, 1024)              0         </a:t>
            </a:r>
          </a:p>
          <a:p>
            <a:r>
              <a:rPr lang="en-US" sz="1400" dirty="0">
                <a:solidFill>
                  <a:schemeClr val="bg1"/>
                </a:solidFill>
              </a:rPr>
              <a:t>                                                                 </a:t>
            </a:r>
          </a:p>
          <a:p>
            <a:r>
              <a:rPr lang="en-US" sz="1400" dirty="0">
                <a:solidFill>
                  <a:schemeClr val="bg1"/>
                </a:solidFill>
              </a:rPr>
              <a:t> dense (Dense)               (None, 128)               131200    </a:t>
            </a:r>
          </a:p>
          <a:p>
            <a:r>
              <a:rPr lang="en-US" sz="1400" dirty="0">
                <a:solidFill>
                  <a:schemeClr val="bg1"/>
                </a:solidFill>
              </a:rPr>
              <a:t>                                                                 </a:t>
            </a:r>
          </a:p>
          <a:p>
            <a:r>
              <a:rPr lang="en-US" sz="1400" dirty="0">
                <a:solidFill>
                  <a:schemeClr val="bg1"/>
                </a:solidFill>
              </a:rPr>
              <a:t> dense_1 (Dense)             (None, 2)                 258       </a:t>
            </a:r>
          </a:p>
          <a:p>
            <a:r>
              <a:rPr lang="en-US" sz="1400" dirty="0">
                <a:solidFill>
                  <a:schemeClr val="bg1"/>
                </a:solidFill>
              </a:rPr>
              <a:t>                                                                 </a:t>
            </a:r>
          </a:p>
          <a:p>
            <a:r>
              <a:rPr lang="en-US" sz="1400" dirty="0">
                <a:solidFill>
                  <a:schemeClr val="bg1"/>
                </a:solidFill>
              </a:rPr>
              <a:t>=================================================================</a:t>
            </a:r>
          </a:p>
          <a:p>
            <a:r>
              <a:rPr lang="en-US" sz="1400" dirty="0">
                <a:solidFill>
                  <a:schemeClr val="bg1"/>
                </a:solidFill>
              </a:rPr>
              <a:t>Total params: 155,042</a:t>
            </a:r>
          </a:p>
          <a:p>
            <a:r>
              <a:rPr lang="en-US" sz="1400" dirty="0">
                <a:solidFill>
                  <a:schemeClr val="bg1"/>
                </a:solidFill>
              </a:rPr>
              <a:t>Trainable params: 155,042</a:t>
            </a:r>
          </a:p>
          <a:p>
            <a:r>
              <a:rPr lang="en-US" sz="1400" dirty="0">
                <a:solidFill>
                  <a:schemeClr val="bg1"/>
                </a:solidFill>
              </a:rPr>
              <a:t>Non-trainable params: 0</a:t>
            </a:r>
          </a:p>
          <a:p>
            <a:r>
              <a:rPr lang="en-US" sz="1400" dirty="0">
                <a:solidFill>
                  <a:schemeClr val="bg1"/>
                </a:solidFill>
              </a:rPr>
              <a:t>_________________________________________________________________</a:t>
            </a:r>
          </a:p>
        </p:txBody>
      </p:sp>
    </p:spTree>
    <p:extLst>
      <p:ext uri="{BB962C8B-B14F-4D97-AF65-F5344CB8AC3E}">
        <p14:creationId xmlns:p14="http://schemas.microsoft.com/office/powerpoint/2010/main" val="574378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3154016" y="1992014"/>
            <a:ext cx="6685723" cy="3123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5618452" y="5324547"/>
            <a:ext cx="4133487"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https://medium.com/@Lynia_Li/as-you-know-there-are-many-types-of-charts-to-be-used-in-data-visualization-54da9b97092e</a:t>
            </a:r>
            <a:endParaRPr lang="en-US" sz="12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978452" y="1874171"/>
            <a:ext cx="1026601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96.5375%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4201410" y="6460174"/>
            <a:ext cx="6903912" cy="276999"/>
          </a:xfrm>
          <a:prstGeom prst="rect">
            <a:avLst/>
          </a:prstGeom>
          <a:noFill/>
        </p:spPr>
        <p:txBody>
          <a:bodyPr wrap="square">
            <a:spAutoFit/>
          </a:bodyPr>
          <a:lstStyle/>
          <a:p>
            <a:r>
              <a:rPr lang="en-US" sz="1200" i="1" dirty="0">
                <a:solidFill>
                  <a:schemeClr val="bg1"/>
                </a:solidFill>
              </a:rPr>
              <a:t>https://corporate.mcdonalds.com/content/dam/sites/corp/nfl/pdf/MCD_2023_Annual_Report.pdf</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309524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Test images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43155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(new scraped) + 1 (hand-drawn)</a:t>
            </a:r>
          </a:p>
          <a:p>
            <a:r>
              <a:rPr lang="en-ZA" sz="1600" dirty="0" err="1">
                <a:solidFill>
                  <a:srgbClr val="FFFF00"/>
                </a:solidFill>
              </a:rPr>
              <a:t>Lognorm</a:t>
            </a:r>
            <a:r>
              <a:rPr lang="en-ZA" sz="1600" dirty="0">
                <a:solidFill>
                  <a:srgbClr val="FFFF00"/>
                </a:solidFill>
              </a:rPr>
              <a:t>	20 + 1</a:t>
            </a:r>
          </a:p>
          <a:p>
            <a:r>
              <a:rPr lang="en-ZA" sz="1600" dirty="0">
                <a:solidFill>
                  <a:srgbClr val="FFFF00"/>
                </a:solidFill>
              </a:rPr>
              <a:t>Norm	20 + 1</a:t>
            </a:r>
          </a:p>
          <a:p>
            <a:r>
              <a:rPr lang="en-ZA" sz="1600" dirty="0" err="1">
                <a:solidFill>
                  <a:srgbClr val="FFFF00"/>
                </a:solidFill>
              </a:rPr>
              <a:t>Unif</a:t>
            </a:r>
            <a:r>
              <a:rPr lang="en-ZA" sz="1600" dirty="0">
                <a:solidFill>
                  <a:srgbClr val="FFFF00"/>
                </a:solidFill>
              </a:rPr>
              <a:t>	20 + 1</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772706"/>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17955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6363083" y="1173030"/>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1781959"/>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08762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
        <p:nvSpPr>
          <p:cNvPr id="5" name="Text Placeholder 97">
            <a:extLst>
              <a:ext uri="{FF2B5EF4-FFF2-40B4-BE49-F238E27FC236}">
                <a16:creationId xmlns:a16="http://schemas.microsoft.com/office/drawing/2014/main" id="{A7269855-261D-5B27-50AD-D7337AF74083}"/>
              </a:ext>
            </a:extLst>
          </p:cNvPr>
          <p:cNvSpPr txBox="1">
            <a:spLocks/>
          </p:cNvSpPr>
          <p:nvPr/>
        </p:nvSpPr>
        <p:spPr>
          <a:xfrm>
            <a:off x="2577278" y="4441456"/>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9" name="Picture 8">
            <a:extLst>
              <a:ext uri="{FF2B5EF4-FFF2-40B4-BE49-F238E27FC236}">
                <a16:creationId xmlns:a16="http://schemas.microsoft.com/office/drawing/2014/main" id="{A8B78FF2-CB5C-FB08-ED55-E12975AE74E0}"/>
              </a:ext>
            </a:extLst>
          </p:cNvPr>
          <p:cNvPicPr>
            <a:picLocks noChangeAspect="1"/>
          </p:cNvPicPr>
          <p:nvPr/>
        </p:nvPicPr>
        <p:blipFill>
          <a:blip r:embed="rId7"/>
          <a:stretch>
            <a:fillRect/>
          </a:stretch>
        </p:blipFill>
        <p:spPr>
          <a:xfrm>
            <a:off x="239731" y="4978106"/>
            <a:ext cx="6921856" cy="768389"/>
          </a:xfrm>
          <a:prstGeom prst="rect">
            <a:avLst/>
          </a:prstGeom>
        </p:spPr>
      </p:pic>
      <p:sp>
        <p:nvSpPr>
          <p:cNvPr id="10" name="Text Placeholder 97">
            <a:extLst>
              <a:ext uri="{FF2B5EF4-FFF2-40B4-BE49-F238E27FC236}">
                <a16:creationId xmlns:a16="http://schemas.microsoft.com/office/drawing/2014/main" id="{1570D134-257A-6C1D-A8C7-23D61CA8A1D1}"/>
              </a:ext>
            </a:extLst>
          </p:cNvPr>
          <p:cNvSpPr txBox="1">
            <a:spLocks/>
          </p:cNvSpPr>
          <p:nvPr/>
        </p:nvSpPr>
        <p:spPr>
          <a:xfrm>
            <a:off x="7373273" y="5140975"/>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Only two misclassifications of </a:t>
            </a:r>
            <a:r>
              <a:rPr lang="en-ZA" sz="1600" i="1" dirty="0" err="1"/>
              <a:t>lognorm</a:t>
            </a:r>
            <a:r>
              <a:rPr lang="en-ZA" sz="1600" i="1" dirty="0"/>
              <a:t> graphs</a:t>
            </a:r>
          </a:p>
        </p:txBody>
      </p:sp>
    </p:spTree>
    <p:extLst>
      <p:ext uri="{BB962C8B-B14F-4D97-AF65-F5344CB8AC3E}">
        <p14:creationId xmlns:p14="http://schemas.microsoft.com/office/powerpoint/2010/main" val="1447541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5"/>
          <a:stretch>
            <a:fillRect/>
          </a:stretch>
        </p:blipFill>
        <p:spPr>
          <a:xfrm>
            <a:off x="1132025" y="1063148"/>
            <a:ext cx="6396694" cy="2262386"/>
          </a:xfrm>
          <a:prstGeom prst="rect">
            <a:avLst/>
          </a:prstGeom>
          <a:ln>
            <a:solidFill>
              <a:srgbClr val="FFC000"/>
            </a:solidFill>
          </a:ln>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rot="16200000">
            <a:off x="137416" y="1965535"/>
            <a:ext cx="128033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FFC000"/>
                </a:solidFill>
              </a:rPr>
              <a:t>Misclassified</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6"/>
          <a:stretch>
            <a:fillRect/>
          </a:stretch>
        </p:blipFill>
        <p:spPr>
          <a:xfrm>
            <a:off x="8043111" y="1066134"/>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15505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7"/>
          <a:stretch>
            <a:fillRect/>
          </a:stretch>
        </p:blipFill>
        <p:spPr>
          <a:xfrm>
            <a:off x="8043109" y="2579294"/>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3678514"/>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8"/>
          <a:stretch>
            <a:fillRect/>
          </a:stretch>
        </p:blipFill>
        <p:spPr>
          <a:xfrm>
            <a:off x="9970285" y="1066134"/>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13174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9"/>
          <a:stretch>
            <a:fillRect/>
          </a:stretch>
        </p:blipFill>
        <p:spPr>
          <a:xfrm>
            <a:off x="9970285" y="2579294"/>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722763"/>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3" name="Picture 2">
            <a:extLst>
              <a:ext uri="{FF2B5EF4-FFF2-40B4-BE49-F238E27FC236}">
                <a16:creationId xmlns:a16="http://schemas.microsoft.com/office/drawing/2014/main" id="{3D2B3E66-060B-BCBE-AF34-AC81C4776CA3}"/>
              </a:ext>
            </a:extLst>
          </p:cNvPr>
          <p:cNvPicPr>
            <a:picLocks noChangeAspect="1"/>
          </p:cNvPicPr>
          <p:nvPr/>
        </p:nvPicPr>
        <p:blipFill>
          <a:blip r:embed="rId10"/>
          <a:stretch>
            <a:fillRect/>
          </a:stretch>
        </p:blipFill>
        <p:spPr>
          <a:xfrm>
            <a:off x="1126435" y="3454818"/>
            <a:ext cx="6396693" cy="3124886"/>
          </a:xfrm>
          <a:prstGeom prst="rect">
            <a:avLst/>
          </a:prstGeom>
          <a:ln>
            <a:solidFill>
              <a:srgbClr val="00B050"/>
            </a:solidFill>
          </a:ln>
        </p:spPr>
      </p:pic>
      <p:pic>
        <p:nvPicPr>
          <p:cNvPr id="10" name="Picture 9" descr="A graph on a graph paper&#10;&#10;Description automatically generated">
            <a:extLst>
              <a:ext uri="{FF2B5EF4-FFF2-40B4-BE49-F238E27FC236}">
                <a16:creationId xmlns:a16="http://schemas.microsoft.com/office/drawing/2014/main" id="{95B3FDE8-2301-2301-81A3-636EE094EBF4}"/>
              </a:ext>
            </a:extLst>
          </p:cNvPr>
          <p:cNvPicPr>
            <a:picLocks noChangeAspect="1"/>
          </p:cNvPicPr>
          <p:nvPr/>
        </p:nvPicPr>
        <p:blipFill>
          <a:blip r:embed="rId11"/>
          <a:stretch>
            <a:fillRect/>
          </a:stretch>
        </p:blipFill>
        <p:spPr>
          <a:xfrm>
            <a:off x="7711076" y="4290304"/>
            <a:ext cx="2357401" cy="1771903"/>
          </a:xfrm>
          <a:prstGeom prst="rect">
            <a:avLst/>
          </a:prstGeom>
        </p:spPr>
      </p:pic>
      <p:sp>
        <p:nvSpPr>
          <p:cNvPr id="13" name="Text Placeholder 97">
            <a:extLst>
              <a:ext uri="{FF2B5EF4-FFF2-40B4-BE49-F238E27FC236}">
                <a16:creationId xmlns:a16="http://schemas.microsoft.com/office/drawing/2014/main" id="{0A95B8C5-EDC2-1F73-7459-E21469617AF6}"/>
              </a:ext>
            </a:extLst>
          </p:cNvPr>
          <p:cNvSpPr txBox="1">
            <a:spLocks/>
          </p:cNvSpPr>
          <p:nvPr/>
        </p:nvSpPr>
        <p:spPr>
          <a:xfrm>
            <a:off x="10078502" y="4339179"/>
            <a:ext cx="1974125" cy="15663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norm_hand_0</a:t>
            </a:r>
          </a:p>
          <a:p>
            <a:r>
              <a:rPr lang="en-ZA" sz="1600" dirty="0"/>
              <a:t>True</a:t>
            </a:r>
          </a:p>
          <a:p>
            <a:r>
              <a:rPr lang="en-ZA" sz="1600" dirty="0"/>
              <a:t>Norm = 13.159</a:t>
            </a:r>
          </a:p>
          <a:p>
            <a:r>
              <a:rPr lang="en-ZA" sz="1600" dirty="0" err="1"/>
              <a:t>Lognorm</a:t>
            </a:r>
            <a:r>
              <a:rPr lang="en-ZA" sz="1600" dirty="0"/>
              <a:t> = 8.398</a:t>
            </a:r>
          </a:p>
        </p:txBody>
      </p:sp>
      <p:sp>
        <p:nvSpPr>
          <p:cNvPr id="19" name="Text Placeholder 97">
            <a:extLst>
              <a:ext uri="{FF2B5EF4-FFF2-40B4-BE49-F238E27FC236}">
                <a16:creationId xmlns:a16="http://schemas.microsoft.com/office/drawing/2014/main" id="{EA703FB8-B57B-BCC9-7B47-D5B1212A050A}"/>
              </a:ext>
            </a:extLst>
          </p:cNvPr>
          <p:cNvSpPr txBox="1">
            <a:spLocks/>
          </p:cNvSpPr>
          <p:nvPr/>
        </p:nvSpPr>
        <p:spPr>
          <a:xfrm rot="16200000">
            <a:off x="-227858" y="4545828"/>
            <a:ext cx="2010876"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00B050"/>
                </a:solidFill>
              </a:rPr>
              <a:t>Correctly Predicted</a:t>
            </a:r>
          </a:p>
        </p:txBody>
      </p:sp>
    </p:spTree>
    <p:extLst>
      <p:ext uri="{BB962C8B-B14F-4D97-AF65-F5344CB8AC3E}">
        <p14:creationId xmlns:p14="http://schemas.microsoft.com/office/powerpoint/2010/main" val="11248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65%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82</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83</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22273" y="6109710"/>
            <a:ext cx="8529814"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84</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568406" y="6273539"/>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85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DIST_32x32_2</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By doubling the number of filters in the convolution layers to see minor improvements after but we start to run into the issue of overfitting</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368966" y="2764820"/>
            <a:ext cx="1047883" cy="523220"/>
          </a:xfrm>
          <a:prstGeom prst="rect">
            <a:avLst/>
          </a:prstGeom>
          <a:noFill/>
        </p:spPr>
        <p:txBody>
          <a:bodyPr wrap="square" rtlCol="0">
            <a:spAutoFit/>
          </a:bodyPr>
          <a:lstStyle/>
          <a:p>
            <a:r>
              <a:rPr lang="en-US" sz="1400" dirty="0">
                <a:solidFill>
                  <a:srgbClr val="FF9900"/>
                </a:solidFill>
              </a:rPr>
              <a:t>Epochs = 20</a:t>
            </a:r>
          </a:p>
          <a:p>
            <a:r>
              <a:rPr lang="en-US" sz="1400" dirty="0">
                <a:solidFill>
                  <a:srgbClr val="FF9900"/>
                </a:solidFill>
              </a:rPr>
              <a:t>82.62%</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7BA5A89B-85FB-571C-916A-DB5D55E22538}"/>
              </a:ext>
            </a:extLst>
          </p:cNvPr>
          <p:cNvSpPr txBox="1"/>
          <p:nvPr/>
        </p:nvSpPr>
        <p:spPr>
          <a:xfrm>
            <a:off x="3327785" y="3429000"/>
            <a:ext cx="1215864" cy="523220"/>
          </a:xfrm>
          <a:prstGeom prst="rect">
            <a:avLst/>
          </a:prstGeom>
          <a:noFill/>
        </p:spPr>
        <p:txBody>
          <a:bodyPr wrap="square" rtlCol="0">
            <a:spAutoFit/>
          </a:bodyPr>
          <a:lstStyle/>
          <a:p>
            <a:r>
              <a:rPr lang="en-US" sz="1400" dirty="0">
                <a:solidFill>
                  <a:srgbClr val="FF9900"/>
                </a:solidFill>
              </a:rPr>
              <a:t>Epochs = 10</a:t>
            </a:r>
          </a:p>
          <a:p>
            <a:r>
              <a:rPr lang="en-US" sz="1400" dirty="0">
                <a:solidFill>
                  <a:srgbClr val="FF9900"/>
                </a:solidFill>
              </a:rPr>
              <a:t>80.5%</a:t>
            </a:r>
          </a:p>
        </p:txBody>
      </p:sp>
    </p:spTree>
    <p:extLst>
      <p:ext uri="{BB962C8B-B14F-4D97-AF65-F5344CB8AC3E}">
        <p14:creationId xmlns:p14="http://schemas.microsoft.com/office/powerpoint/2010/main" val="4230815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86</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085591"/>
            <a:ext cx="9170504" cy="5016758"/>
          </a:xfrm>
          <a:prstGeom prst="rect">
            <a:avLst/>
          </a:prstGeom>
          <a:noFill/>
        </p:spPr>
        <p:txBody>
          <a:bodyPr wrap="square">
            <a:spAutoFit/>
          </a:bodyPr>
          <a:lstStyle/>
          <a:p>
            <a:endParaRPr lang="en-US" sz="1600" b="1" dirty="0">
              <a:solidFill>
                <a:schemeClr val="bg1"/>
              </a:solidFill>
            </a:endParaRPr>
          </a:p>
          <a:p>
            <a:r>
              <a:rPr lang="en-US" sz="1600" dirty="0">
                <a:solidFill>
                  <a:schemeClr val="bg1"/>
                </a:solidFill>
              </a:rPr>
              <a:t>Abadi, M., Barham, P., Chen, J., Chen, Z., Davis, A., Dean, J., . . . Google Brain. (2016). TensorFlow: A system for large-scale machine learning. 12th USENIX Symposium on Operating Systems Design and Implementation (pp. 265-283). Savannah, GA, USA: USENIX Association.</a:t>
            </a:r>
          </a:p>
          <a:p>
            <a:endParaRPr lang="en-US" sz="1600" dirty="0">
              <a:solidFill>
                <a:schemeClr val="bg1"/>
              </a:solidFill>
            </a:endParaRPr>
          </a:p>
          <a:p>
            <a:r>
              <a:rPr lang="en-US" sz="1600" dirty="0" err="1">
                <a:solidFill>
                  <a:schemeClr val="bg1"/>
                </a:solidFill>
              </a:rPr>
              <a:t>Agarap</a:t>
            </a:r>
            <a:r>
              <a:rPr lang="en-US" sz="1600" dirty="0">
                <a:solidFill>
                  <a:schemeClr val="bg1"/>
                </a:solidFill>
              </a:rPr>
              <a:t>, A. F. (2019). Deep Learning using Rectified Linear Units (</a:t>
            </a:r>
            <a:r>
              <a:rPr lang="en-US" sz="1600" dirty="0" err="1">
                <a:solidFill>
                  <a:schemeClr val="bg1"/>
                </a:solidFill>
              </a:rPr>
              <a:t>ReLU</a:t>
            </a:r>
            <a:r>
              <a:rPr lang="en-US" sz="1600" dirty="0">
                <a:solidFill>
                  <a:schemeClr val="bg1"/>
                </a:solidFill>
              </a:rPr>
              <a:t>). San Diego: 3rd International Conference for Learning Representations. Retrieved from https://arxiv.org/abs/1803.08375</a:t>
            </a:r>
          </a:p>
          <a:p>
            <a:endParaRPr lang="en-US" sz="1600" dirty="0">
              <a:solidFill>
                <a:schemeClr val="bg1"/>
              </a:solidFill>
            </a:endParaRPr>
          </a:p>
          <a:p>
            <a:r>
              <a:rPr lang="en-US" sz="1600" dirty="0">
                <a:solidFill>
                  <a:schemeClr val="bg1"/>
                </a:solidFill>
              </a:rPr>
              <a:t>CS231n. (2023). (Stanford University) Retrieved January 2024, from Convolutional Neural Networks for Visual Recognition: https://cs231n.github.io/convolutional-networks/</a:t>
            </a:r>
          </a:p>
          <a:p>
            <a:endParaRPr lang="en-US" sz="1600" dirty="0">
              <a:solidFill>
                <a:schemeClr val="bg1"/>
              </a:solidFill>
            </a:endParaRPr>
          </a:p>
          <a:p>
            <a:r>
              <a:rPr lang="en-US" sz="1600" dirty="0">
                <a:solidFill>
                  <a:schemeClr val="bg1"/>
                </a:solidFill>
              </a:rPr>
              <a:t>Kamakshi, V., &amp; Krishnan, N. C. (2023, August 1). Explainable Image Classification: The Journey So Far and the Road Ahead. 4, 620–651. Retrieved from https://doi.org/10.3390/ai4030033</a:t>
            </a:r>
          </a:p>
          <a:p>
            <a:endParaRPr lang="en-US" sz="1600" dirty="0">
              <a:solidFill>
                <a:schemeClr val="bg1"/>
              </a:solidFill>
            </a:endParaRPr>
          </a:p>
          <a:p>
            <a:r>
              <a:rPr lang="en-US" sz="1600" dirty="0" err="1">
                <a:solidFill>
                  <a:schemeClr val="bg1"/>
                </a:solidFill>
              </a:rPr>
              <a:t>Kingma</a:t>
            </a:r>
            <a:r>
              <a:rPr lang="en-US" sz="1600" dirty="0">
                <a:solidFill>
                  <a:schemeClr val="bg1"/>
                </a:solidFill>
              </a:rPr>
              <a:t>, D. P., &amp; Ba, J. L. (2015). Adam: A Method for Stochastic Optimization. ICLR. Retrieved from https://arxiv.org/abs/1412.6980</a:t>
            </a:r>
          </a:p>
          <a:p>
            <a:endParaRPr lang="en-US" sz="1600" dirty="0">
              <a:solidFill>
                <a:schemeClr val="bg1"/>
              </a:solidFill>
            </a:endParaRPr>
          </a:p>
          <a:p>
            <a:r>
              <a:rPr lang="en-US" sz="1600" dirty="0">
                <a:solidFill>
                  <a:schemeClr val="bg1"/>
                </a:solidFill>
              </a:rPr>
              <a:t>O'Shea, K., &amp; Nash, R. (2015). An Introduction to Convolutional Neural Networks. Aberystwyth University. Retrieved from https://arxiv.org/abs/1511.08458</a:t>
            </a:r>
          </a:p>
          <a:p>
            <a:endParaRPr lang="en-US" sz="1600" dirty="0">
              <a:solidFill>
                <a:schemeClr val="bg1"/>
              </a:solidFill>
            </a:endParaRPr>
          </a:p>
        </p:txBody>
      </p:sp>
    </p:spTree>
    <p:extLst>
      <p:ext uri="{BB962C8B-B14F-4D97-AF65-F5344CB8AC3E}">
        <p14:creationId xmlns:p14="http://schemas.microsoft.com/office/powerpoint/2010/main" val="845603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87</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95931"/>
            <a:ext cx="8909993" cy="66749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Here I choose to classify the distributions in the graph since I didn’t find any similar projects.</a:t>
            </a:r>
          </a:p>
        </p:txBody>
      </p:sp>
      <p:pic>
        <p:nvPicPr>
          <p:cNvPr id="1026" name="Picture 2">
            <a:extLst>
              <a:ext uri="{FF2B5EF4-FFF2-40B4-BE49-F238E27FC236}">
                <a16:creationId xmlns:a16="http://schemas.microsoft.com/office/drawing/2014/main" id="{B716ADEE-136A-CF99-7120-C6DAC11A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97" y="1663429"/>
            <a:ext cx="6238164" cy="4553860"/>
          </a:xfrm>
          <a:prstGeom prst="round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88C144-7853-6698-C2B9-D2D886C14039}"/>
              </a:ext>
            </a:extLst>
          </p:cNvPr>
          <p:cNvSpPr txBox="1"/>
          <p:nvPr/>
        </p:nvSpPr>
        <p:spPr>
          <a:xfrm>
            <a:off x="4094921" y="6362257"/>
            <a:ext cx="6844748" cy="307777"/>
          </a:xfrm>
          <a:prstGeom prst="rect">
            <a:avLst/>
          </a:prstGeom>
          <a:noFill/>
        </p:spPr>
        <p:txBody>
          <a:bodyPr wrap="square">
            <a:spAutoFit/>
          </a:bodyPr>
          <a:lstStyle/>
          <a:p>
            <a:r>
              <a:rPr lang="en-US" sz="1400" i="1" dirty="0">
                <a:solidFill>
                  <a:schemeClr val="bg1"/>
                </a:solidFill>
              </a:rPr>
              <a:t>https://miro.medium.com/v2/resize:fit:828/format:webp/1*nOMS0KgevT7YfqtfnhgXUg.png</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34472046"/>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2246</TotalTime>
  <Words>5585</Words>
  <Application>Microsoft Office PowerPoint</Application>
  <PresentationFormat>Widescreen</PresentationFormat>
  <Paragraphs>1083</Paragraphs>
  <Slides>87</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Daytona Pro Light</vt:lpstr>
      <vt:lpstr>Arial</vt:lpstr>
      <vt:lpstr>Calibri</vt:lpstr>
      <vt:lpstr>Cambria Math</vt:lpstr>
      <vt:lpstr>Century Gothic Bold</vt:lpstr>
      <vt:lpstr>Courier New</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Nice vs dud Graphs</vt:lpstr>
      <vt:lpstr>Methods</vt:lpstr>
      <vt:lpstr>Methods</vt:lpstr>
      <vt:lpstr>Methods</vt:lpstr>
      <vt:lpstr>Methods</vt:lpstr>
      <vt:lpstr>Methods</vt:lpstr>
      <vt:lpstr>PowerPoint Presentation</vt:lpstr>
      <vt:lpstr>PowerPoint Presentation</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PowerPoint Presentation</vt:lpstr>
      <vt:lpstr>PowerPoint Presentation</vt:lpstr>
      <vt:lpstr>PowerPoint Presentation</vt:lpstr>
      <vt:lpstr>Methods</vt:lpstr>
      <vt:lpstr>Load image datasets</vt:lpstr>
      <vt:lpstr>PowerPoint Presentation</vt:lpstr>
      <vt:lpstr>CIFAR_GEN_1 Summary</vt:lpstr>
      <vt:lpstr>PowerPoint Presentation</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PowerPoint Presentation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2024-01-21T17:51:09Z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